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86" r:id="rId6"/>
    <p:sldId id="276" r:id="rId7"/>
    <p:sldId id="287" r:id="rId8"/>
    <p:sldId id="288" r:id="rId9"/>
    <p:sldId id="289" r:id="rId10"/>
    <p:sldId id="290" r:id="rId11"/>
    <p:sldId id="291" r:id="rId12"/>
    <p:sldId id="280" r:id="rId13"/>
    <p:sldId id="292" r:id="rId14"/>
    <p:sldId id="270" r:id="rId15"/>
    <p:sldId id="293" r:id="rId16"/>
    <p:sldId id="294" r:id="rId17"/>
    <p:sldId id="295" r:id="rId18"/>
    <p:sldId id="297" r:id="rId19"/>
    <p:sldId id="298" r:id="rId20"/>
    <p:sldId id="275" r:id="rId21"/>
    <p:sldId id="273" r:id="rId22"/>
    <p:sldId id="299" r:id="rId23"/>
    <p:sldId id="277" r:id="rId24"/>
    <p:sldId id="279" r:id="rId25"/>
    <p:sldId id="283" r:id="rId26"/>
    <p:sldId id="278" r:id="rId27"/>
    <p:sldId id="284" r:id="rId28"/>
    <p:sldId id="296" r:id="rId29"/>
    <p:sldId id="281" r:id="rId30"/>
    <p:sldId id="285" r:id="rId31"/>
    <p:sldId id="27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  <a:solidFill>
            <a:srgbClr val="A0BB2D"/>
          </a:solidFill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Provenance research under the spotlight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Lectures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2122415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914397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Use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sz="3200" dirty="0"/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Publicity and </a:t>
            </a:r>
            <a:r>
              <a:rPr lang="de-DE" dirty="0" err="1">
                <a:solidFill>
                  <a:schemeClr val="bg1"/>
                </a:solidFill>
              </a:rPr>
              <a:t>audience</a:t>
            </a:r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208757" y="579696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Publikum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89384" y="4613603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Wiss. Öffentlichkeit</a:t>
            </a:r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Share of words per topic</a:t>
            </a:r>
            <a:endParaRPr lang="de-DE" sz="32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7B2255A-38A7-40FC-83C0-3C22FD439DE5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709804" y="190082"/>
            <a:ext cx="5776913" cy="1274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Für eine Einschätzung, welches Schema für die</a:t>
            </a:r>
            <a:br>
              <a:rPr lang="de-DE" dirty="0"/>
            </a:br>
            <a:r>
              <a:rPr lang="de-DE" dirty="0"/>
              <a:t>Datenmodellierung nötig ist</a:t>
            </a:r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1643976" y="3281615"/>
                  <a:ext cx="188705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Publicity and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audience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9492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</a:t>
            </a:r>
            <a:r>
              <a:rPr lang="de-DE" sz="1300" dirty="0" err="1">
                <a:ea typeface="Source Sans Pro" panose="020B0503030403020204" pitchFamily="34" charset="0"/>
              </a:rPr>
              <a:t>percent</a:t>
            </a:r>
            <a:endParaRPr lang="de-DE" sz="1300" dirty="0"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</a:t>
            </a:r>
          </a:p>
        </p:txBody>
      </p:sp>
    </p:spTree>
    <p:extLst>
      <p:ext uri="{BB962C8B-B14F-4D97-AF65-F5344CB8AC3E}">
        <p14:creationId xmlns:p14="http://schemas.microsoft.com/office/powerpoint/2010/main" val="849765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3DB5D016-8AB3-45A2-B6DD-D63C91162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942214"/>
            <a:ext cx="12192000" cy="489876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14D11E4-F92B-4584-A6F8-4BC97FD91001}"/>
              </a:ext>
            </a:extLst>
          </p:cNvPr>
          <p:cNvSpPr txBox="1"/>
          <p:nvPr/>
        </p:nvSpPr>
        <p:spPr>
          <a:xfrm>
            <a:off x="109057" y="1795244"/>
            <a:ext cx="6979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Semantic classes are hierarchical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Annotated word(s) are assigned a semantic class </a:t>
            </a:r>
            <a:r>
              <a:rPr lang="en-US" dirty="0">
                <a:sym typeface="Wingdings" panose="05000000000000000000" pitchFamily="2" charset="2"/>
              </a:rPr>
              <a:t> semantic entity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context of a semantic entity can be modeled by adding a labeled link to another semantic entity </a:t>
            </a:r>
            <a:r>
              <a:rPr lang="en-US" dirty="0">
                <a:sym typeface="Wingdings" panose="05000000000000000000" pitchFamily="2" charset="2"/>
              </a:rPr>
              <a:t> these labeled links are called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The possible set of properties between two semantic classes are strictly defined and are inherited through the hierarchy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2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II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414D15C-491A-4C1A-8BA7-22B07E138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-1" y="1855836"/>
            <a:ext cx="12191999" cy="490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15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Thema: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de-DE" dirty="0">
                <a:solidFill>
                  <a:prstClr val="white"/>
                </a:solidFill>
                <a:latin typeface="Source Serif 4"/>
              </a:rPr>
              <a:t>Jahresberichte als Datengrundlage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Produkt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Status: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Was ist passiert?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0" lang="de-DE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erif 4"/>
                <a:ea typeface="+mn-ea"/>
                <a:cs typeface="+mn-cs"/>
              </a:rPr>
              <a:t>Was ist nicht passiert? 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de-DE" dirty="0">
                <a:solidFill>
                  <a:prstClr val="white"/>
                </a:solidFill>
                <a:latin typeface="Source Serif 4"/>
              </a:rPr>
              <a:t>Persönliche Erfahrungen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erif 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Produkt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8922" y="1393736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Semantisch annotierte Texte der Jahresberichte der Sammlungen des Naturkundemuseums (als RDF/XML), bzw. Triplestore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/>
              <a:t>Website für interaktive Exploration durch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Visualisierung der Annotationen auf Dokumenten-Ebene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/>
              <a:t>Abfragemaske für Annotationen auf Korpus-Ebene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Hierbei wichtig: Dokumentation von vorhandenen Konzepten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Präsentation von (Beispiels-)Analysen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(Website zum Ausliefern der Daten  SPARQL </a:t>
            </a:r>
            <a:r>
              <a:rPr lang="de-DE" dirty="0" err="1">
                <a:sym typeface="Wingdings" panose="05000000000000000000" pitchFamily="2" charset="2"/>
              </a:rPr>
              <a:t>Endpoint</a:t>
            </a:r>
            <a:r>
              <a:rPr lang="de-DE" dirty="0">
                <a:sym typeface="Wingdings" panose="05000000000000000000" pitchFamily="2" charset="2"/>
              </a:rPr>
              <a:t> )</a:t>
            </a:r>
            <a:endParaRPr lang="de-DE" dirty="0"/>
          </a:p>
          <a:p>
            <a:pPr marL="800100" lvl="1" indent="-342900">
              <a:buFont typeface="+mj-lt"/>
              <a:buAutoNum type="arabicPeriod"/>
            </a:pPr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81266" y="1812022"/>
            <a:ext cx="11756268" cy="4857225"/>
          </a:xfrm>
        </p:spPr>
        <p:txBody>
          <a:bodyPr>
            <a:normAutofit/>
          </a:bodyPr>
          <a:lstStyle/>
          <a:p>
            <a:r>
              <a:rPr lang="en-US" dirty="0"/>
              <a:t>Annotations:</a:t>
            </a:r>
          </a:p>
          <a:p>
            <a:pPr lvl="1"/>
            <a:r>
              <a:rPr lang="en-US" dirty="0"/>
              <a:t> 11527 entities representing 39 semantic classes, connected  by 12597 instances of 60 property types</a:t>
            </a:r>
          </a:p>
          <a:p>
            <a:r>
              <a:rPr lang="en-US" dirty="0"/>
              <a:t>Product:</a:t>
            </a:r>
          </a:p>
          <a:p>
            <a:pPr lvl="1"/>
            <a:r>
              <a:rPr lang="en-US" dirty="0" err="1"/>
              <a:t>Fontend</a:t>
            </a:r>
            <a:r>
              <a:rPr lang="en-US" dirty="0"/>
              <a:t>: Prototype of Website</a:t>
            </a:r>
          </a:p>
          <a:p>
            <a:pPr lvl="1"/>
            <a:r>
              <a:rPr lang="en-US" dirty="0"/>
              <a:t>Backend: model, in communication with </a:t>
            </a:r>
            <a:r>
              <a:rPr lang="en-US" dirty="0" err="1"/>
              <a:t>Webteam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81266" y="1812022"/>
            <a:ext cx="5288356" cy="48572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very dense description in the reports has the consequence that: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Many terms are mentioned only implicitly through context but have no real explicit representation 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But we need those to correctly model the semantic structure using CIDOC CRM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Implementation of “virtual” entities which have no real anchor 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This has the effect that there are paragraphs which consist of more entities than words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Manual annotating eats time!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D12D5AC-10F1-4502-97D9-8494C7C40EE6}"/>
              </a:ext>
            </a:extLst>
          </p:cNvPr>
          <p:cNvSpPr txBox="1"/>
          <p:nvPr/>
        </p:nvSpPr>
        <p:spPr>
          <a:xfrm>
            <a:off x="6251994" y="3595114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screenshot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INCEPTION </a:t>
            </a:r>
            <a:r>
              <a:rPr lang="de-DE" dirty="0" err="1"/>
              <a:t>densely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80589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DB5172-90DA-4CC4-B436-3D638FFC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582007"/>
          </a:xfrm>
        </p:spPr>
        <p:txBody>
          <a:bodyPr>
            <a:normAutofit fontScale="90000"/>
          </a:bodyPr>
          <a:lstStyle/>
          <a:p>
            <a:r>
              <a:rPr lang="de-DE" dirty="0"/>
              <a:t>Urspr. Roadmap</a:t>
            </a:r>
          </a:p>
        </p:txBody>
      </p:sp>
      <p:grpSp>
        <p:nvGrpSpPr>
          <p:cNvPr id="3" name="Bildplatzhalter 196">
            <a:extLst>
              <a:ext uri="{FF2B5EF4-FFF2-40B4-BE49-F238E27FC236}">
                <a16:creationId xmlns:a16="http://schemas.microsoft.com/office/drawing/2014/main" id="{DD6FF890-AF48-4C52-A83B-EF5F4701B8C2}"/>
              </a:ext>
            </a:extLst>
          </p:cNvPr>
          <p:cNvGrpSpPr/>
          <p:nvPr/>
        </p:nvGrpSpPr>
        <p:grpSpPr>
          <a:xfrm>
            <a:off x="1824300" y="2249351"/>
            <a:ext cx="8417966" cy="3952762"/>
            <a:chOff x="806788" y="2156045"/>
            <a:chExt cx="8417966" cy="3952762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51F2E0A9-E81A-4318-9255-689B35E13136}"/>
                </a:ext>
              </a:extLst>
            </p:cNvPr>
            <p:cNvSpPr txBox="1"/>
            <p:nvPr/>
          </p:nvSpPr>
          <p:spPr>
            <a:xfrm>
              <a:off x="3800591" y="2156045"/>
              <a:ext cx="57579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Nov</a:t>
              </a:r>
            </a:p>
          </p:txBody>
        </p:sp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87C38193-4D32-45DB-B383-272933FF6E2C}"/>
                </a:ext>
              </a:extLst>
            </p:cNvPr>
            <p:cNvSpPr txBox="1"/>
            <p:nvPr/>
          </p:nvSpPr>
          <p:spPr>
            <a:xfrm>
              <a:off x="4736161" y="2156045"/>
              <a:ext cx="550151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Dez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FC6F7E6D-6D18-4F6C-AF30-D103F8A376C1}"/>
                </a:ext>
              </a:extLst>
            </p:cNvPr>
            <p:cNvSpPr txBox="1"/>
            <p:nvPr/>
          </p:nvSpPr>
          <p:spPr>
            <a:xfrm>
              <a:off x="5671713" y="2156045"/>
              <a:ext cx="508473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Jan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7578662C-432B-42DE-A3A3-09EB549B5C89}"/>
                </a:ext>
              </a:extLst>
            </p:cNvPr>
            <p:cNvSpPr txBox="1"/>
            <p:nvPr/>
          </p:nvSpPr>
          <p:spPr>
            <a:xfrm>
              <a:off x="6607300" y="2156045"/>
              <a:ext cx="546945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Feb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5B174A19-906E-47AD-8362-05B721AB8FF3}"/>
                </a:ext>
              </a:extLst>
            </p:cNvPr>
            <p:cNvSpPr txBox="1"/>
            <p:nvPr/>
          </p:nvSpPr>
          <p:spPr>
            <a:xfrm>
              <a:off x="7542851" y="2156045"/>
              <a:ext cx="58541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Mär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BF2ABE09-1478-4827-80FE-6CBB51D98040}"/>
                </a:ext>
              </a:extLst>
            </p:cNvPr>
            <p:cNvSpPr txBox="1"/>
            <p:nvPr/>
          </p:nvSpPr>
          <p:spPr>
            <a:xfrm>
              <a:off x="8478403" y="2156045"/>
              <a:ext cx="548548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Apr</a:t>
              </a:r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0E86AEA5-16C0-44AA-B648-A1CE7020E13F}"/>
                </a:ext>
              </a:extLst>
            </p:cNvPr>
            <p:cNvSpPr/>
            <p:nvPr/>
          </p:nvSpPr>
          <p:spPr>
            <a:xfrm>
              <a:off x="3611362" y="2180037"/>
              <a:ext cx="935562" cy="3928770"/>
            </a:xfrm>
            <a:custGeom>
              <a:avLst/>
              <a:gdLst>
                <a:gd name="connsiteX0" fmla="*/ 935562 w 935562"/>
                <a:gd name="connsiteY0" fmla="*/ 0 h 3928770"/>
                <a:gd name="connsiteX1" fmla="*/ 935562 w 935562"/>
                <a:gd name="connsiteY1" fmla="*/ 0 h 3928770"/>
                <a:gd name="connsiteX2" fmla="*/ 935562 w 935562"/>
                <a:gd name="connsiteY2" fmla="*/ 3928771 h 3928770"/>
                <a:gd name="connsiteX3" fmla="*/ 935562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2" y="0"/>
                  </a:moveTo>
                  <a:cubicBezTo>
                    <a:pt x="935562" y="0"/>
                    <a:pt x="935562" y="0"/>
                    <a:pt x="935562" y="0"/>
                  </a:cubicBezTo>
                  <a:lnTo>
                    <a:pt x="935562" y="3928771"/>
                  </a:lnTo>
                  <a:cubicBezTo>
                    <a:pt x="935562" y="3928771"/>
                    <a:pt x="935562" y="3928771"/>
                    <a:pt x="935562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76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Freihandform: Form 10">
              <a:extLst>
                <a:ext uri="{FF2B5EF4-FFF2-40B4-BE49-F238E27FC236}">
                  <a16:creationId xmlns:a16="http://schemas.microsoft.com/office/drawing/2014/main" id="{7730D9DD-F564-4761-919C-9193C4E5DD34}"/>
                </a:ext>
              </a:extLst>
            </p:cNvPr>
            <p:cNvSpPr/>
            <p:nvPr/>
          </p:nvSpPr>
          <p:spPr>
            <a:xfrm>
              <a:off x="4546914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" name="Freihandform: Form 11">
              <a:extLst>
                <a:ext uri="{FF2B5EF4-FFF2-40B4-BE49-F238E27FC236}">
                  <a16:creationId xmlns:a16="http://schemas.microsoft.com/office/drawing/2014/main" id="{5B27EF5A-F809-4E39-B2DA-A0C43BEC5395}"/>
                </a:ext>
              </a:extLst>
            </p:cNvPr>
            <p:cNvSpPr/>
            <p:nvPr/>
          </p:nvSpPr>
          <p:spPr>
            <a:xfrm>
              <a:off x="5482501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AAB40743-D518-4979-A4F4-35B49472884A}"/>
                </a:ext>
              </a:extLst>
            </p:cNvPr>
            <p:cNvSpPr/>
            <p:nvPr/>
          </p:nvSpPr>
          <p:spPr>
            <a:xfrm>
              <a:off x="6418053" y="2180037"/>
              <a:ext cx="935562" cy="3928770"/>
            </a:xfrm>
            <a:custGeom>
              <a:avLst/>
              <a:gdLst>
                <a:gd name="connsiteX0" fmla="*/ 935562 w 935562"/>
                <a:gd name="connsiteY0" fmla="*/ 0 h 3928770"/>
                <a:gd name="connsiteX1" fmla="*/ 935562 w 935562"/>
                <a:gd name="connsiteY1" fmla="*/ 0 h 3928770"/>
                <a:gd name="connsiteX2" fmla="*/ 935562 w 935562"/>
                <a:gd name="connsiteY2" fmla="*/ 3928771 h 3928770"/>
                <a:gd name="connsiteX3" fmla="*/ 935562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2" y="0"/>
                  </a:moveTo>
                  <a:cubicBezTo>
                    <a:pt x="935562" y="0"/>
                    <a:pt x="935562" y="0"/>
                    <a:pt x="935562" y="0"/>
                  </a:cubicBezTo>
                  <a:lnTo>
                    <a:pt x="935562" y="3928771"/>
                  </a:lnTo>
                  <a:cubicBezTo>
                    <a:pt x="935562" y="3928771"/>
                    <a:pt x="935562" y="3928771"/>
                    <a:pt x="935562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D228F51B-FDBC-4495-853B-46D9BC3DC506}"/>
                </a:ext>
              </a:extLst>
            </p:cNvPr>
            <p:cNvSpPr/>
            <p:nvPr/>
          </p:nvSpPr>
          <p:spPr>
            <a:xfrm>
              <a:off x="7353605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09B973CF-6CD3-482C-910F-44216FEAB1C2}"/>
                </a:ext>
              </a:extLst>
            </p:cNvPr>
            <p:cNvSpPr/>
            <p:nvPr/>
          </p:nvSpPr>
          <p:spPr>
            <a:xfrm>
              <a:off x="8289192" y="2180037"/>
              <a:ext cx="935562" cy="3928770"/>
            </a:xfrm>
            <a:custGeom>
              <a:avLst/>
              <a:gdLst>
                <a:gd name="connsiteX0" fmla="*/ 935563 w 935562"/>
                <a:gd name="connsiteY0" fmla="*/ 0 h 3928770"/>
                <a:gd name="connsiteX1" fmla="*/ 935563 w 935562"/>
                <a:gd name="connsiteY1" fmla="*/ 0 h 3928770"/>
                <a:gd name="connsiteX2" fmla="*/ 935563 w 935562"/>
                <a:gd name="connsiteY2" fmla="*/ 3928771 h 3928770"/>
                <a:gd name="connsiteX3" fmla="*/ 935563 w 935562"/>
                <a:gd name="connsiteY3" fmla="*/ 3928771 h 3928770"/>
                <a:gd name="connsiteX4" fmla="*/ 0 w 935562"/>
                <a:gd name="connsiteY4" fmla="*/ 3928771 h 3928770"/>
                <a:gd name="connsiteX5" fmla="*/ 0 w 935562"/>
                <a:gd name="connsiteY5" fmla="*/ 3928771 h 3928770"/>
                <a:gd name="connsiteX6" fmla="*/ 0 w 935562"/>
                <a:gd name="connsiteY6" fmla="*/ 0 h 3928770"/>
                <a:gd name="connsiteX7" fmla="*/ 0 w 935562"/>
                <a:gd name="connsiteY7" fmla="*/ 0 h 3928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35562" h="3928770">
                  <a:moveTo>
                    <a:pt x="935563" y="0"/>
                  </a:moveTo>
                  <a:cubicBezTo>
                    <a:pt x="935563" y="0"/>
                    <a:pt x="935563" y="0"/>
                    <a:pt x="935563" y="0"/>
                  </a:cubicBezTo>
                  <a:lnTo>
                    <a:pt x="935563" y="3928771"/>
                  </a:lnTo>
                  <a:cubicBezTo>
                    <a:pt x="935563" y="3928771"/>
                    <a:pt x="935563" y="3928771"/>
                    <a:pt x="935563" y="3928771"/>
                  </a:cubicBezTo>
                  <a:lnTo>
                    <a:pt x="0" y="3928771"/>
                  </a:lnTo>
                  <a:cubicBezTo>
                    <a:pt x="0" y="3928771"/>
                    <a:pt x="0" y="3928771"/>
                    <a:pt x="0" y="3928771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779F787C-9E38-484A-8F64-2D27E4610204}"/>
                </a:ext>
              </a:extLst>
            </p:cNvPr>
            <p:cNvSpPr/>
            <p:nvPr/>
          </p:nvSpPr>
          <p:spPr>
            <a:xfrm>
              <a:off x="851450" y="2460662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023786EF-23FB-4284-B513-DF7FD7C5EE6F}"/>
                </a:ext>
              </a:extLst>
            </p:cNvPr>
            <p:cNvSpPr/>
            <p:nvPr/>
          </p:nvSpPr>
          <p:spPr>
            <a:xfrm>
              <a:off x="851450" y="3302541"/>
              <a:ext cx="2759913" cy="982194"/>
            </a:xfrm>
            <a:custGeom>
              <a:avLst/>
              <a:gdLst>
                <a:gd name="connsiteX0" fmla="*/ 0 w 2759913"/>
                <a:gd name="connsiteY0" fmla="*/ 0 h 982194"/>
                <a:gd name="connsiteX1" fmla="*/ 2759913 w 2759913"/>
                <a:gd name="connsiteY1" fmla="*/ 0 h 982194"/>
                <a:gd name="connsiteX2" fmla="*/ 2759913 w 2759913"/>
                <a:gd name="connsiteY2" fmla="*/ 982195 h 982194"/>
                <a:gd name="connsiteX3" fmla="*/ 0 w 2759913"/>
                <a:gd name="connsiteY3" fmla="*/ 982195 h 98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59913" h="982194">
                  <a:moveTo>
                    <a:pt x="0" y="0"/>
                  </a:moveTo>
                  <a:lnTo>
                    <a:pt x="2759913" y="0"/>
                  </a:lnTo>
                  <a:lnTo>
                    <a:pt x="2759913" y="982195"/>
                  </a:lnTo>
                  <a:lnTo>
                    <a:pt x="0" y="982195"/>
                  </a:ln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8DB196B7-2C37-42E3-A2E6-30298B8C409D}"/>
                </a:ext>
              </a:extLst>
            </p:cNvPr>
            <p:cNvSpPr/>
            <p:nvPr/>
          </p:nvSpPr>
          <p:spPr>
            <a:xfrm>
              <a:off x="851450" y="4378277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F9993A00-8E63-4F92-BAF9-780EC555729F}"/>
                </a:ext>
              </a:extLst>
            </p:cNvPr>
            <p:cNvSpPr/>
            <p:nvPr/>
          </p:nvSpPr>
          <p:spPr>
            <a:xfrm>
              <a:off x="851450" y="5220156"/>
              <a:ext cx="2759913" cy="748338"/>
            </a:xfrm>
            <a:custGeom>
              <a:avLst/>
              <a:gdLst>
                <a:gd name="connsiteX0" fmla="*/ 2759913 w 2759913"/>
                <a:gd name="connsiteY0" fmla="*/ 0 h 748338"/>
                <a:gd name="connsiteX1" fmla="*/ 2759913 w 2759913"/>
                <a:gd name="connsiteY1" fmla="*/ 1902 h 748338"/>
                <a:gd name="connsiteX2" fmla="*/ 2759913 w 2759913"/>
                <a:gd name="connsiteY2" fmla="*/ 746436 h 748338"/>
                <a:gd name="connsiteX3" fmla="*/ 2759913 w 2759913"/>
                <a:gd name="connsiteY3" fmla="*/ 748339 h 748338"/>
                <a:gd name="connsiteX4" fmla="*/ 0 w 2759913"/>
                <a:gd name="connsiteY4" fmla="*/ 748339 h 748338"/>
                <a:gd name="connsiteX5" fmla="*/ 0 w 2759913"/>
                <a:gd name="connsiteY5" fmla="*/ 746436 h 748338"/>
                <a:gd name="connsiteX6" fmla="*/ 0 w 2759913"/>
                <a:gd name="connsiteY6" fmla="*/ 1902 h 748338"/>
                <a:gd name="connsiteX7" fmla="*/ 0 w 2759913"/>
                <a:gd name="connsiteY7" fmla="*/ 0 h 748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9913" h="748338">
                  <a:moveTo>
                    <a:pt x="2759913" y="0"/>
                  </a:moveTo>
                  <a:cubicBezTo>
                    <a:pt x="2759913" y="0"/>
                    <a:pt x="2759913" y="852"/>
                    <a:pt x="2759913" y="1902"/>
                  </a:cubicBezTo>
                  <a:lnTo>
                    <a:pt x="2759913" y="746436"/>
                  </a:lnTo>
                  <a:cubicBezTo>
                    <a:pt x="2759913" y="747487"/>
                    <a:pt x="2759913" y="748339"/>
                    <a:pt x="2759913" y="748339"/>
                  </a:cubicBezTo>
                  <a:lnTo>
                    <a:pt x="0" y="748339"/>
                  </a:lnTo>
                  <a:cubicBezTo>
                    <a:pt x="0" y="748339"/>
                    <a:pt x="0" y="747487"/>
                    <a:pt x="0" y="746436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noFill/>
            <a:ln w="12468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9578DAF-492D-4E82-920C-1D3438113B94}"/>
                </a:ext>
              </a:extLst>
            </p:cNvPr>
            <p:cNvSpPr txBox="1"/>
            <p:nvPr/>
          </p:nvSpPr>
          <p:spPr>
            <a:xfrm>
              <a:off x="806788" y="2436671"/>
              <a:ext cx="1571264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 err="1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Preprocessing</a:t>
              </a:r>
              <a:endParaRPr lang="de-DE" sz="1700" spc="0" baseline="0" dirty="0">
                <a:solidFill>
                  <a:srgbClr val="000000"/>
                </a:solidFill>
                <a:latin typeface="Source Serif 4"/>
                <a:ea typeface="Source Serif 4"/>
                <a:sym typeface="Source Serif 4"/>
                <a:rtl val="0"/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665F7221-78DD-4881-B576-B7F63CDF0388}"/>
                </a:ext>
              </a:extLst>
            </p:cNvPr>
            <p:cNvSpPr txBox="1"/>
            <p:nvPr/>
          </p:nvSpPr>
          <p:spPr>
            <a:xfrm>
              <a:off x="806788" y="3278550"/>
              <a:ext cx="128112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</a:t>
              </a: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66F7257C-F35E-4AC7-BE2F-B06C4912AE85}"/>
                </a:ext>
              </a:extLst>
            </p:cNvPr>
            <p:cNvSpPr txBox="1"/>
            <p:nvPr/>
          </p:nvSpPr>
          <p:spPr>
            <a:xfrm>
              <a:off x="806788" y="4354286"/>
              <a:ext cx="1653017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 err="1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Postprocessing</a:t>
              </a:r>
              <a:endParaRPr lang="de-DE" sz="1700" spc="0" baseline="0" dirty="0">
                <a:solidFill>
                  <a:srgbClr val="000000"/>
                </a:solidFill>
                <a:latin typeface="Source Serif 4"/>
                <a:ea typeface="Source Serif 4"/>
                <a:sym typeface="Source Serif 4"/>
                <a:rtl val="0"/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22D5C0E0-0C53-4AA4-8528-88AA69D6F910}"/>
                </a:ext>
              </a:extLst>
            </p:cNvPr>
            <p:cNvSpPr txBox="1"/>
            <p:nvPr/>
          </p:nvSpPr>
          <p:spPr>
            <a:xfrm>
              <a:off x="806788" y="5196165"/>
              <a:ext cx="131318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7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Publikation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DA7A1DAD-4C86-408D-A5A6-764D7728FDA1}"/>
                </a:ext>
              </a:extLst>
            </p:cNvPr>
            <p:cNvSpPr txBox="1"/>
            <p:nvPr/>
          </p:nvSpPr>
          <p:spPr>
            <a:xfrm>
              <a:off x="900344" y="2741236"/>
              <a:ext cx="136928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Volltexte sammeln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AD40C384-1C9A-434B-A2B5-557F1E952885}"/>
                </a:ext>
              </a:extLst>
            </p:cNvPr>
            <p:cNvSpPr txBox="1"/>
            <p:nvPr/>
          </p:nvSpPr>
          <p:spPr>
            <a:xfrm>
              <a:off x="900344" y="2975092"/>
              <a:ext cx="1667995" cy="268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OCR Fehler korrigieren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564F315E-5632-4EC4-A536-4F3868307DBB}"/>
                </a:ext>
              </a:extLst>
            </p:cNvPr>
            <p:cNvSpPr txBox="1"/>
            <p:nvPr/>
          </p:nvSpPr>
          <p:spPr>
            <a:xfrm>
              <a:off x="900344" y="3583115"/>
              <a:ext cx="222528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 dirty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Annotations-Schema entwickeln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A4FF314A-9807-47E7-BEBE-260193AEC55D}"/>
                </a:ext>
              </a:extLst>
            </p:cNvPr>
            <p:cNvSpPr txBox="1"/>
            <p:nvPr/>
          </p:nvSpPr>
          <p:spPr>
            <a:xfrm>
              <a:off x="900344" y="3816971"/>
              <a:ext cx="9012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Annotieren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5B2A766F-B81B-4BE1-882F-E1F60B3B078F}"/>
                </a:ext>
              </a:extLst>
            </p:cNvPr>
            <p:cNvSpPr txBox="1"/>
            <p:nvPr/>
          </p:nvSpPr>
          <p:spPr>
            <a:xfrm>
              <a:off x="900344" y="4050827"/>
              <a:ext cx="21178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Annotations-Schema anpassen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55EB01D-283C-472E-9009-2842B1CB1BA1}"/>
                </a:ext>
              </a:extLst>
            </p:cNvPr>
            <p:cNvSpPr txBox="1"/>
            <p:nvPr/>
          </p:nvSpPr>
          <p:spPr>
            <a:xfrm>
              <a:off x="900344" y="4658851"/>
              <a:ext cx="239681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Bereinigung hinsichtl. Datenmodel</a:t>
              </a:r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3B6A42BE-31A2-43F0-BA94-E8C1159C2A8A}"/>
                </a:ext>
              </a:extLst>
            </p:cNvPr>
            <p:cNvSpPr txBox="1"/>
            <p:nvPr/>
          </p:nvSpPr>
          <p:spPr>
            <a:xfrm>
              <a:off x="900344" y="4892707"/>
              <a:ext cx="238078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Einbindung externer Datenquellen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D630725-A169-4D02-BE3A-8A34BF498D63}"/>
                </a:ext>
              </a:extLst>
            </p:cNvPr>
            <p:cNvSpPr txBox="1"/>
            <p:nvPr/>
          </p:nvSpPr>
          <p:spPr>
            <a:xfrm>
              <a:off x="900344" y="5500744"/>
              <a:ext cx="256512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Entwickeln der Publikationsplattform</a:t>
              </a: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0BB6CCE9-0A0A-4936-AE8F-D45BA5FF7B44}"/>
                </a:ext>
              </a:extLst>
            </p:cNvPr>
            <p:cNvSpPr txBox="1"/>
            <p:nvPr/>
          </p:nvSpPr>
          <p:spPr>
            <a:xfrm>
              <a:off x="900344" y="5734579"/>
              <a:ext cx="233749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00" spc="0" baseline="0">
                  <a:solidFill>
                    <a:srgbClr val="000000"/>
                  </a:solidFill>
                  <a:latin typeface="Source Serif 4"/>
                  <a:ea typeface="Source Serif 4"/>
                  <a:sym typeface="Source Serif 4"/>
                  <a:rtl val="0"/>
                </a:rPr>
                <a:t>Auswertungen &amp; Visualisierungen</a:t>
              </a:r>
            </a:p>
          </p:txBody>
        </p:sp>
        <p:sp>
          <p:nvSpPr>
            <p:cNvPr id="33" name="Freihandform: Form 32">
              <a:extLst>
                <a:ext uri="{FF2B5EF4-FFF2-40B4-BE49-F238E27FC236}">
                  <a16:creationId xmlns:a16="http://schemas.microsoft.com/office/drawing/2014/main" id="{963AC697-3152-4935-B29E-5D524579F872}"/>
                </a:ext>
              </a:extLst>
            </p:cNvPr>
            <p:cNvSpPr/>
            <p:nvPr/>
          </p:nvSpPr>
          <p:spPr>
            <a:xfrm>
              <a:off x="3751698" y="2788063"/>
              <a:ext cx="514560" cy="187084"/>
            </a:xfrm>
            <a:custGeom>
              <a:avLst/>
              <a:gdLst>
                <a:gd name="connsiteX0" fmla="*/ 514560 w 514560"/>
                <a:gd name="connsiteY0" fmla="*/ 0 h 187084"/>
                <a:gd name="connsiteX1" fmla="*/ 514560 w 514560"/>
                <a:gd name="connsiteY1" fmla="*/ 1902 h 187084"/>
                <a:gd name="connsiteX2" fmla="*/ 514560 w 514560"/>
                <a:gd name="connsiteY2" fmla="*/ 185182 h 187084"/>
                <a:gd name="connsiteX3" fmla="*/ 514560 w 514560"/>
                <a:gd name="connsiteY3" fmla="*/ 187084 h 187084"/>
                <a:gd name="connsiteX4" fmla="*/ 0 w 514560"/>
                <a:gd name="connsiteY4" fmla="*/ 187084 h 187084"/>
                <a:gd name="connsiteX5" fmla="*/ 0 w 514560"/>
                <a:gd name="connsiteY5" fmla="*/ 185182 h 187084"/>
                <a:gd name="connsiteX6" fmla="*/ 0 w 514560"/>
                <a:gd name="connsiteY6" fmla="*/ 1902 h 187084"/>
                <a:gd name="connsiteX7" fmla="*/ 0 w 514560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560" h="187084">
                  <a:moveTo>
                    <a:pt x="514560" y="0"/>
                  </a:moveTo>
                  <a:cubicBezTo>
                    <a:pt x="514560" y="0"/>
                    <a:pt x="514560" y="852"/>
                    <a:pt x="514560" y="1902"/>
                  </a:cubicBezTo>
                  <a:lnTo>
                    <a:pt x="514560" y="185182"/>
                  </a:lnTo>
                  <a:cubicBezTo>
                    <a:pt x="514560" y="186233"/>
                    <a:pt x="514560" y="187084"/>
                    <a:pt x="514560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715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FB4FCA8A-3810-4A73-8049-1BA9B783C0BD}"/>
                </a:ext>
              </a:extLst>
            </p:cNvPr>
            <p:cNvSpPr/>
            <p:nvPr/>
          </p:nvSpPr>
          <p:spPr>
            <a:xfrm>
              <a:off x="4219478" y="3021915"/>
              <a:ext cx="327447" cy="187084"/>
            </a:xfrm>
            <a:custGeom>
              <a:avLst/>
              <a:gdLst>
                <a:gd name="connsiteX0" fmla="*/ 327447 w 327447"/>
                <a:gd name="connsiteY0" fmla="*/ 0 h 187084"/>
                <a:gd name="connsiteX1" fmla="*/ 327447 w 327447"/>
                <a:gd name="connsiteY1" fmla="*/ 1902 h 187084"/>
                <a:gd name="connsiteX2" fmla="*/ 327447 w 327447"/>
                <a:gd name="connsiteY2" fmla="*/ 185182 h 187084"/>
                <a:gd name="connsiteX3" fmla="*/ 327447 w 327447"/>
                <a:gd name="connsiteY3" fmla="*/ 187084 h 187084"/>
                <a:gd name="connsiteX4" fmla="*/ 0 w 327447"/>
                <a:gd name="connsiteY4" fmla="*/ 187084 h 187084"/>
                <a:gd name="connsiteX5" fmla="*/ 0 w 327447"/>
                <a:gd name="connsiteY5" fmla="*/ 185182 h 187084"/>
                <a:gd name="connsiteX6" fmla="*/ 0 w 327447"/>
                <a:gd name="connsiteY6" fmla="*/ 1902 h 187084"/>
                <a:gd name="connsiteX7" fmla="*/ 0 w 327447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7447" h="187084">
                  <a:moveTo>
                    <a:pt x="327447" y="0"/>
                  </a:moveTo>
                  <a:cubicBezTo>
                    <a:pt x="327447" y="0"/>
                    <a:pt x="327447" y="852"/>
                    <a:pt x="327447" y="1902"/>
                  </a:cubicBezTo>
                  <a:lnTo>
                    <a:pt x="327447" y="185182"/>
                  </a:lnTo>
                  <a:cubicBezTo>
                    <a:pt x="327447" y="186233"/>
                    <a:pt x="327447" y="187084"/>
                    <a:pt x="32744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C7715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97F5462B-55D2-4A2A-9023-C856C40F1965}"/>
                </a:ext>
              </a:extLst>
            </p:cNvPr>
            <p:cNvSpPr/>
            <p:nvPr/>
          </p:nvSpPr>
          <p:spPr>
            <a:xfrm>
              <a:off x="4500133" y="3629938"/>
              <a:ext cx="467782" cy="187084"/>
            </a:xfrm>
            <a:custGeom>
              <a:avLst/>
              <a:gdLst>
                <a:gd name="connsiteX0" fmla="*/ 467783 w 467782"/>
                <a:gd name="connsiteY0" fmla="*/ 0 h 187084"/>
                <a:gd name="connsiteX1" fmla="*/ 467783 w 467782"/>
                <a:gd name="connsiteY1" fmla="*/ 1902 h 187084"/>
                <a:gd name="connsiteX2" fmla="*/ 467783 w 467782"/>
                <a:gd name="connsiteY2" fmla="*/ 185182 h 187084"/>
                <a:gd name="connsiteX3" fmla="*/ 467783 w 467782"/>
                <a:gd name="connsiteY3" fmla="*/ 187084 h 187084"/>
                <a:gd name="connsiteX4" fmla="*/ 0 w 467782"/>
                <a:gd name="connsiteY4" fmla="*/ 187084 h 187084"/>
                <a:gd name="connsiteX5" fmla="*/ 0 w 467782"/>
                <a:gd name="connsiteY5" fmla="*/ 185182 h 187084"/>
                <a:gd name="connsiteX6" fmla="*/ 0 w 467782"/>
                <a:gd name="connsiteY6" fmla="*/ 1902 h 187084"/>
                <a:gd name="connsiteX7" fmla="*/ 0 w 46778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7782" h="187084">
                  <a:moveTo>
                    <a:pt x="467783" y="0"/>
                  </a:moveTo>
                  <a:cubicBezTo>
                    <a:pt x="467783" y="0"/>
                    <a:pt x="467783" y="852"/>
                    <a:pt x="467783" y="1902"/>
                  </a:cubicBezTo>
                  <a:lnTo>
                    <a:pt x="467783" y="185182"/>
                  </a:lnTo>
                  <a:cubicBezTo>
                    <a:pt x="467783" y="186233"/>
                    <a:pt x="467783" y="187084"/>
                    <a:pt x="467783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3F0162D0-9D52-467C-923D-B8DC87428C5F}"/>
                </a:ext>
              </a:extLst>
            </p:cNvPr>
            <p:cNvSpPr/>
            <p:nvPr/>
          </p:nvSpPr>
          <p:spPr>
            <a:xfrm>
              <a:off x="4967944" y="3863794"/>
              <a:ext cx="2619576" cy="187084"/>
            </a:xfrm>
            <a:custGeom>
              <a:avLst/>
              <a:gdLst>
                <a:gd name="connsiteX0" fmla="*/ 2619577 w 2619576"/>
                <a:gd name="connsiteY0" fmla="*/ 0 h 187084"/>
                <a:gd name="connsiteX1" fmla="*/ 2619577 w 2619576"/>
                <a:gd name="connsiteY1" fmla="*/ 1902 h 187084"/>
                <a:gd name="connsiteX2" fmla="*/ 2619577 w 2619576"/>
                <a:gd name="connsiteY2" fmla="*/ 185182 h 187084"/>
                <a:gd name="connsiteX3" fmla="*/ 2619577 w 2619576"/>
                <a:gd name="connsiteY3" fmla="*/ 187084 h 187084"/>
                <a:gd name="connsiteX4" fmla="*/ 0 w 2619576"/>
                <a:gd name="connsiteY4" fmla="*/ 187084 h 187084"/>
                <a:gd name="connsiteX5" fmla="*/ 0 w 2619576"/>
                <a:gd name="connsiteY5" fmla="*/ 185182 h 187084"/>
                <a:gd name="connsiteX6" fmla="*/ 0 w 2619576"/>
                <a:gd name="connsiteY6" fmla="*/ 1902 h 187084"/>
                <a:gd name="connsiteX7" fmla="*/ 0 w 2619576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576" h="187084">
                  <a:moveTo>
                    <a:pt x="2619577" y="0"/>
                  </a:moveTo>
                  <a:cubicBezTo>
                    <a:pt x="2619577" y="0"/>
                    <a:pt x="2619577" y="852"/>
                    <a:pt x="2619577" y="1902"/>
                  </a:cubicBezTo>
                  <a:lnTo>
                    <a:pt x="2619577" y="185182"/>
                  </a:lnTo>
                  <a:cubicBezTo>
                    <a:pt x="2619577" y="186233"/>
                    <a:pt x="2619577" y="187084"/>
                    <a:pt x="261957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DE3F490-62AA-4014-8CDA-0D3A76AED420}"/>
                </a:ext>
              </a:extLst>
            </p:cNvPr>
            <p:cNvSpPr/>
            <p:nvPr/>
          </p:nvSpPr>
          <p:spPr>
            <a:xfrm>
              <a:off x="4967944" y="4097650"/>
              <a:ext cx="2619576" cy="187084"/>
            </a:xfrm>
            <a:custGeom>
              <a:avLst/>
              <a:gdLst>
                <a:gd name="connsiteX0" fmla="*/ 2619577 w 2619576"/>
                <a:gd name="connsiteY0" fmla="*/ 0 h 187084"/>
                <a:gd name="connsiteX1" fmla="*/ 2619577 w 2619576"/>
                <a:gd name="connsiteY1" fmla="*/ 1902 h 187084"/>
                <a:gd name="connsiteX2" fmla="*/ 2619577 w 2619576"/>
                <a:gd name="connsiteY2" fmla="*/ 185182 h 187084"/>
                <a:gd name="connsiteX3" fmla="*/ 2619577 w 2619576"/>
                <a:gd name="connsiteY3" fmla="*/ 187084 h 187084"/>
                <a:gd name="connsiteX4" fmla="*/ 0 w 2619576"/>
                <a:gd name="connsiteY4" fmla="*/ 187084 h 187084"/>
                <a:gd name="connsiteX5" fmla="*/ 0 w 2619576"/>
                <a:gd name="connsiteY5" fmla="*/ 185182 h 187084"/>
                <a:gd name="connsiteX6" fmla="*/ 0 w 2619576"/>
                <a:gd name="connsiteY6" fmla="*/ 1902 h 187084"/>
                <a:gd name="connsiteX7" fmla="*/ 0 w 2619576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576" h="187084">
                  <a:moveTo>
                    <a:pt x="2619577" y="0"/>
                  </a:moveTo>
                  <a:cubicBezTo>
                    <a:pt x="2619577" y="0"/>
                    <a:pt x="2619577" y="852"/>
                    <a:pt x="2619577" y="1902"/>
                  </a:cubicBezTo>
                  <a:lnTo>
                    <a:pt x="2619577" y="185182"/>
                  </a:lnTo>
                  <a:cubicBezTo>
                    <a:pt x="2619577" y="186233"/>
                    <a:pt x="2619577" y="187084"/>
                    <a:pt x="2619577" y="187084"/>
                  </a:cubicBezTo>
                  <a:lnTo>
                    <a:pt x="0" y="187084"/>
                  </a:lnTo>
                  <a:cubicBezTo>
                    <a:pt x="0" y="187084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50C49F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D85F4D68-39D7-4A96-8A74-0016B04CCF17}"/>
                </a:ext>
              </a:extLst>
            </p:cNvPr>
            <p:cNvSpPr/>
            <p:nvPr/>
          </p:nvSpPr>
          <p:spPr>
            <a:xfrm>
              <a:off x="7072953" y="4705674"/>
              <a:ext cx="748452" cy="187084"/>
            </a:xfrm>
            <a:custGeom>
              <a:avLst/>
              <a:gdLst>
                <a:gd name="connsiteX0" fmla="*/ 748452 w 748452"/>
                <a:gd name="connsiteY0" fmla="*/ 0 h 187084"/>
                <a:gd name="connsiteX1" fmla="*/ 748452 w 748452"/>
                <a:gd name="connsiteY1" fmla="*/ 1902 h 187084"/>
                <a:gd name="connsiteX2" fmla="*/ 748452 w 748452"/>
                <a:gd name="connsiteY2" fmla="*/ 185182 h 187084"/>
                <a:gd name="connsiteX3" fmla="*/ 748452 w 748452"/>
                <a:gd name="connsiteY3" fmla="*/ 187085 h 187084"/>
                <a:gd name="connsiteX4" fmla="*/ 0 w 748452"/>
                <a:gd name="connsiteY4" fmla="*/ 187085 h 187084"/>
                <a:gd name="connsiteX5" fmla="*/ 0 w 748452"/>
                <a:gd name="connsiteY5" fmla="*/ 185182 h 187084"/>
                <a:gd name="connsiteX6" fmla="*/ 0 w 748452"/>
                <a:gd name="connsiteY6" fmla="*/ 1902 h 187084"/>
                <a:gd name="connsiteX7" fmla="*/ 0 w 74845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8452" h="187084">
                  <a:moveTo>
                    <a:pt x="748452" y="0"/>
                  </a:moveTo>
                  <a:cubicBezTo>
                    <a:pt x="748452" y="0"/>
                    <a:pt x="748452" y="852"/>
                    <a:pt x="748452" y="1902"/>
                  </a:cubicBezTo>
                  <a:lnTo>
                    <a:pt x="748452" y="185182"/>
                  </a:lnTo>
                  <a:cubicBezTo>
                    <a:pt x="748452" y="186233"/>
                    <a:pt x="748452" y="187085"/>
                    <a:pt x="748452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560D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E2427210-6BCB-4870-BEFC-D30477C84B2E}"/>
                </a:ext>
              </a:extLst>
            </p:cNvPr>
            <p:cNvSpPr/>
            <p:nvPr/>
          </p:nvSpPr>
          <p:spPr>
            <a:xfrm>
              <a:off x="7353605" y="4986300"/>
              <a:ext cx="748452" cy="187084"/>
            </a:xfrm>
            <a:custGeom>
              <a:avLst/>
              <a:gdLst>
                <a:gd name="connsiteX0" fmla="*/ 748452 w 748452"/>
                <a:gd name="connsiteY0" fmla="*/ 0 h 187084"/>
                <a:gd name="connsiteX1" fmla="*/ 748452 w 748452"/>
                <a:gd name="connsiteY1" fmla="*/ 1902 h 187084"/>
                <a:gd name="connsiteX2" fmla="*/ 748452 w 748452"/>
                <a:gd name="connsiteY2" fmla="*/ 185182 h 187084"/>
                <a:gd name="connsiteX3" fmla="*/ 748452 w 748452"/>
                <a:gd name="connsiteY3" fmla="*/ 187085 h 187084"/>
                <a:gd name="connsiteX4" fmla="*/ 0 w 748452"/>
                <a:gd name="connsiteY4" fmla="*/ 187085 h 187084"/>
                <a:gd name="connsiteX5" fmla="*/ 0 w 748452"/>
                <a:gd name="connsiteY5" fmla="*/ 185182 h 187084"/>
                <a:gd name="connsiteX6" fmla="*/ 0 w 748452"/>
                <a:gd name="connsiteY6" fmla="*/ 1902 h 187084"/>
                <a:gd name="connsiteX7" fmla="*/ 0 w 748452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8452" h="187084">
                  <a:moveTo>
                    <a:pt x="748452" y="0"/>
                  </a:moveTo>
                  <a:cubicBezTo>
                    <a:pt x="748452" y="0"/>
                    <a:pt x="748452" y="852"/>
                    <a:pt x="748452" y="1902"/>
                  </a:cubicBezTo>
                  <a:lnTo>
                    <a:pt x="748452" y="185182"/>
                  </a:lnTo>
                  <a:cubicBezTo>
                    <a:pt x="748452" y="186233"/>
                    <a:pt x="748452" y="187085"/>
                    <a:pt x="748452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560D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Freihandform: Form 39">
              <a:extLst>
                <a:ext uri="{FF2B5EF4-FFF2-40B4-BE49-F238E27FC236}">
                  <a16:creationId xmlns:a16="http://schemas.microsoft.com/office/drawing/2014/main" id="{ADCD362C-4B6C-429C-8038-11668D924ABD}"/>
                </a:ext>
              </a:extLst>
            </p:cNvPr>
            <p:cNvSpPr/>
            <p:nvPr/>
          </p:nvSpPr>
          <p:spPr>
            <a:xfrm>
              <a:off x="7353605" y="5407242"/>
              <a:ext cx="1871128" cy="187084"/>
            </a:xfrm>
            <a:custGeom>
              <a:avLst/>
              <a:gdLst>
                <a:gd name="connsiteX0" fmla="*/ 1871128 w 1871128"/>
                <a:gd name="connsiteY0" fmla="*/ 0 h 187084"/>
                <a:gd name="connsiteX1" fmla="*/ 1871128 w 1871128"/>
                <a:gd name="connsiteY1" fmla="*/ 1902 h 187084"/>
                <a:gd name="connsiteX2" fmla="*/ 1871128 w 1871128"/>
                <a:gd name="connsiteY2" fmla="*/ 185182 h 187084"/>
                <a:gd name="connsiteX3" fmla="*/ 1871128 w 1871128"/>
                <a:gd name="connsiteY3" fmla="*/ 187085 h 187084"/>
                <a:gd name="connsiteX4" fmla="*/ 0 w 1871128"/>
                <a:gd name="connsiteY4" fmla="*/ 187085 h 187084"/>
                <a:gd name="connsiteX5" fmla="*/ 0 w 1871128"/>
                <a:gd name="connsiteY5" fmla="*/ 185182 h 187084"/>
                <a:gd name="connsiteX6" fmla="*/ 0 w 1871128"/>
                <a:gd name="connsiteY6" fmla="*/ 1902 h 187084"/>
                <a:gd name="connsiteX7" fmla="*/ 0 w 1871128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1128" h="187084">
                  <a:moveTo>
                    <a:pt x="1871128" y="0"/>
                  </a:moveTo>
                  <a:cubicBezTo>
                    <a:pt x="1871128" y="0"/>
                    <a:pt x="1871128" y="852"/>
                    <a:pt x="1871128" y="1902"/>
                  </a:cubicBezTo>
                  <a:lnTo>
                    <a:pt x="1871128" y="185182"/>
                  </a:lnTo>
                  <a:cubicBezTo>
                    <a:pt x="1871128" y="186233"/>
                    <a:pt x="1871128" y="187085"/>
                    <a:pt x="1871128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B95C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" name="Freihandform: Form 40">
              <a:extLst>
                <a:ext uri="{FF2B5EF4-FFF2-40B4-BE49-F238E27FC236}">
                  <a16:creationId xmlns:a16="http://schemas.microsoft.com/office/drawing/2014/main" id="{59E1F950-0E98-4525-B81D-5C2135AD28CD}"/>
                </a:ext>
              </a:extLst>
            </p:cNvPr>
            <p:cNvSpPr/>
            <p:nvPr/>
          </p:nvSpPr>
          <p:spPr>
            <a:xfrm>
              <a:off x="7353605" y="5687883"/>
              <a:ext cx="1871128" cy="187084"/>
            </a:xfrm>
            <a:custGeom>
              <a:avLst/>
              <a:gdLst>
                <a:gd name="connsiteX0" fmla="*/ 1871128 w 1871128"/>
                <a:gd name="connsiteY0" fmla="*/ 0 h 187084"/>
                <a:gd name="connsiteX1" fmla="*/ 1871128 w 1871128"/>
                <a:gd name="connsiteY1" fmla="*/ 1902 h 187084"/>
                <a:gd name="connsiteX2" fmla="*/ 1871128 w 1871128"/>
                <a:gd name="connsiteY2" fmla="*/ 185182 h 187084"/>
                <a:gd name="connsiteX3" fmla="*/ 1871128 w 1871128"/>
                <a:gd name="connsiteY3" fmla="*/ 187085 h 187084"/>
                <a:gd name="connsiteX4" fmla="*/ 0 w 1871128"/>
                <a:gd name="connsiteY4" fmla="*/ 187085 h 187084"/>
                <a:gd name="connsiteX5" fmla="*/ 0 w 1871128"/>
                <a:gd name="connsiteY5" fmla="*/ 185182 h 187084"/>
                <a:gd name="connsiteX6" fmla="*/ 0 w 1871128"/>
                <a:gd name="connsiteY6" fmla="*/ 1902 h 187084"/>
                <a:gd name="connsiteX7" fmla="*/ 0 w 1871128"/>
                <a:gd name="connsiteY7" fmla="*/ 0 h 187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1128" h="187084">
                  <a:moveTo>
                    <a:pt x="1871128" y="0"/>
                  </a:moveTo>
                  <a:cubicBezTo>
                    <a:pt x="1871128" y="0"/>
                    <a:pt x="1871128" y="852"/>
                    <a:pt x="1871128" y="1902"/>
                  </a:cubicBezTo>
                  <a:lnTo>
                    <a:pt x="1871128" y="185182"/>
                  </a:lnTo>
                  <a:cubicBezTo>
                    <a:pt x="1871128" y="186233"/>
                    <a:pt x="1871128" y="187085"/>
                    <a:pt x="1871128" y="187085"/>
                  </a:cubicBezTo>
                  <a:lnTo>
                    <a:pt x="0" y="187085"/>
                  </a:lnTo>
                  <a:cubicBezTo>
                    <a:pt x="0" y="187085"/>
                    <a:pt x="0" y="186233"/>
                    <a:pt x="0" y="185182"/>
                  </a:cubicBezTo>
                  <a:lnTo>
                    <a:pt x="0" y="1902"/>
                  </a:lnTo>
                  <a:cubicBezTo>
                    <a:pt x="0" y="85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3B95C4"/>
            </a:solidFill>
            <a:ln w="1247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42" name="Textfeld 41">
            <a:extLst>
              <a:ext uri="{FF2B5EF4-FFF2-40B4-BE49-F238E27FC236}">
                <a16:creationId xmlns:a16="http://schemas.microsoft.com/office/drawing/2014/main" id="{902ED1C0-C6D4-44BE-BA79-399152B656A9}"/>
              </a:ext>
            </a:extLst>
          </p:cNvPr>
          <p:cNvSpPr txBox="1"/>
          <p:nvPr/>
        </p:nvSpPr>
        <p:spPr>
          <a:xfrm>
            <a:off x="5597304" y="1126016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Schema</a:t>
            </a:r>
          </a:p>
        </p:txBody>
      </p:sp>
    </p:spTree>
    <p:extLst>
      <p:ext uri="{BB962C8B-B14F-4D97-AF65-F5344CB8AC3E}">
        <p14:creationId xmlns:p14="http://schemas.microsoft.com/office/powerpoint/2010/main" val="2703335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CC8D74-616D-4D8F-BDD7-11C7F059B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Auf dem Weg zum Datenmodell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54D5D569-2120-47FE-8C5F-6A586BB05CAE}"/>
              </a:ext>
            </a:extLst>
          </p:cNvPr>
          <p:cNvGrpSpPr/>
          <p:nvPr/>
        </p:nvGrpSpPr>
        <p:grpSpPr>
          <a:xfrm>
            <a:off x="235290" y="2106733"/>
            <a:ext cx="6935884" cy="4036671"/>
            <a:chOff x="235290" y="2106733"/>
            <a:chExt cx="6935884" cy="403667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B63C76AD-E283-4866-8CD6-C4F273DB8F7A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5" name="Grafik 4">
              <a:extLst>
                <a:ext uri="{FF2B5EF4-FFF2-40B4-BE49-F238E27FC236}">
                  <a16:creationId xmlns:a16="http://schemas.microsoft.com/office/drawing/2014/main" id="{0AF7C441-6028-4AC6-B187-45ADF61B2CAD}"/>
                </a:ext>
              </a:extLst>
            </p:cNvPr>
            <p:cNvGrpSpPr/>
            <p:nvPr/>
          </p:nvGrpSpPr>
          <p:grpSpPr>
            <a:xfrm>
              <a:off x="235290" y="2213014"/>
              <a:ext cx="6827752" cy="3821754"/>
              <a:chOff x="235290" y="2213014"/>
              <a:chExt cx="6827752" cy="3821754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896BDE5A-5757-4BC6-965A-C45708A68F3F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EC0FD9B7-D465-461A-862E-DC932494DB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8" name="Grafik 4">
                <a:extLst>
                  <a:ext uri="{FF2B5EF4-FFF2-40B4-BE49-F238E27FC236}">
                    <a16:creationId xmlns:a16="http://schemas.microsoft.com/office/drawing/2014/main" id="{3FC68F68-FCC4-495E-9D93-EF88A53E0741}"/>
                  </a:ext>
                </a:extLst>
              </p:cNvPr>
              <p:cNvGrpSpPr/>
              <p:nvPr/>
            </p:nvGrpSpPr>
            <p:grpSpPr>
              <a:xfrm>
                <a:off x="3616198" y="5491593"/>
                <a:ext cx="3358813" cy="543175"/>
                <a:chOff x="3616198" y="5491593"/>
                <a:chExt cx="3358813" cy="543175"/>
              </a:xfrm>
              <a:solidFill>
                <a:srgbClr val="262626"/>
              </a:solidFill>
            </p:grpSpPr>
            <p:sp>
              <p:nvSpPr>
                <p:cNvPr id="100" name="Textfeld 99">
                  <a:extLst>
                    <a:ext uri="{FF2B5EF4-FFF2-40B4-BE49-F238E27FC236}">
                      <a16:creationId xmlns:a16="http://schemas.microsoft.com/office/drawing/2014/main" id="{9F37C2BC-0F1C-469C-90EE-323C0BD4C38A}"/>
                    </a:ext>
                  </a:extLst>
                </p:cNvPr>
                <p:cNvSpPr txBox="1"/>
                <p:nvPr/>
              </p:nvSpPr>
              <p:spPr>
                <a:xfrm rot="-5400000">
                  <a:off x="3479451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101" name="Textfeld 100">
                  <a:extLst>
                    <a:ext uri="{FF2B5EF4-FFF2-40B4-BE49-F238E27FC236}">
                      <a16:creationId xmlns:a16="http://schemas.microsoft.com/office/drawing/2014/main" id="{5447F634-974B-422A-856F-EAAA437693A0}"/>
                    </a:ext>
                  </a:extLst>
                </p:cNvPr>
                <p:cNvSpPr txBox="1"/>
                <p:nvPr/>
              </p:nvSpPr>
              <p:spPr>
                <a:xfrm rot="-5400000">
                  <a:off x="3829160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27DAE635-4CDD-4BFD-BACE-4D031E59EFE3}"/>
                    </a:ext>
                  </a:extLst>
                </p:cNvPr>
                <p:cNvSpPr txBox="1"/>
                <p:nvPr/>
              </p:nvSpPr>
              <p:spPr>
                <a:xfrm rot="-5400000">
                  <a:off x="4178869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103" name="Textfeld 102">
                  <a:extLst>
                    <a:ext uri="{FF2B5EF4-FFF2-40B4-BE49-F238E27FC236}">
                      <a16:creationId xmlns:a16="http://schemas.microsoft.com/office/drawing/2014/main" id="{63F9845D-0567-4E33-8135-903D68157B09}"/>
                    </a:ext>
                  </a:extLst>
                </p:cNvPr>
                <p:cNvSpPr txBox="1"/>
                <p:nvPr/>
              </p:nvSpPr>
              <p:spPr>
                <a:xfrm rot="-5400000">
                  <a:off x="4528578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104" name="Textfeld 103">
                  <a:extLst>
                    <a:ext uri="{FF2B5EF4-FFF2-40B4-BE49-F238E27FC236}">
                      <a16:creationId xmlns:a16="http://schemas.microsoft.com/office/drawing/2014/main" id="{61555E9B-95B3-414E-97C7-78F0D859C6B1}"/>
                    </a:ext>
                  </a:extLst>
                </p:cNvPr>
                <p:cNvSpPr txBox="1"/>
                <p:nvPr/>
              </p:nvSpPr>
              <p:spPr>
                <a:xfrm rot="-5400000">
                  <a:off x="4878287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105" name="Textfeld 104">
                  <a:extLst>
                    <a:ext uri="{FF2B5EF4-FFF2-40B4-BE49-F238E27FC236}">
                      <a16:creationId xmlns:a16="http://schemas.microsoft.com/office/drawing/2014/main" id="{486C8F9A-CDCB-4E55-B100-EFEC9FFEF961}"/>
                    </a:ext>
                  </a:extLst>
                </p:cNvPr>
                <p:cNvSpPr txBox="1"/>
                <p:nvPr/>
              </p:nvSpPr>
              <p:spPr>
                <a:xfrm rot="-5400000">
                  <a:off x="5227996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10701DDB-0FB8-4982-99E9-F235CF43446B}"/>
                    </a:ext>
                  </a:extLst>
                </p:cNvPr>
                <p:cNvSpPr txBox="1"/>
                <p:nvPr/>
              </p:nvSpPr>
              <p:spPr>
                <a:xfrm rot="-5400000">
                  <a:off x="5577705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423886BE-119E-4CD9-ABEB-53893612DDC8}"/>
                    </a:ext>
                  </a:extLst>
                </p:cNvPr>
                <p:cNvSpPr txBox="1"/>
                <p:nvPr/>
              </p:nvSpPr>
              <p:spPr>
                <a:xfrm rot="-5400000">
                  <a:off x="5927414" y="5530895"/>
                  <a:ext cx="48492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A43BBB67-9C93-4B97-BF5E-49F83B8102CC}"/>
                    </a:ext>
                  </a:extLst>
                </p:cNvPr>
                <p:cNvSpPr txBox="1"/>
                <p:nvPr/>
              </p:nvSpPr>
              <p:spPr>
                <a:xfrm rot="-5400000">
                  <a:off x="6506013" y="5611843"/>
                  <a:ext cx="726562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Gesamt</a:t>
                  </a:r>
                </a:p>
              </p:txBody>
            </p:sp>
          </p:grpSp>
          <p:grpSp>
            <p:nvGrpSpPr>
              <p:cNvPr id="9" name="Grafik 4">
                <a:extLst>
                  <a:ext uri="{FF2B5EF4-FFF2-40B4-BE49-F238E27FC236}">
                    <a16:creationId xmlns:a16="http://schemas.microsoft.com/office/drawing/2014/main" id="{EAC4B4AF-0F9D-490F-8963-92B2DF25F9FF}"/>
                  </a:ext>
                </a:extLst>
              </p:cNvPr>
              <p:cNvGrpSpPr/>
              <p:nvPr/>
            </p:nvGrpSpPr>
            <p:grpSpPr>
              <a:xfrm>
                <a:off x="235290" y="2283177"/>
                <a:ext cx="3186586" cy="3004709"/>
                <a:chOff x="235290" y="2283177"/>
                <a:chExt cx="3186586" cy="3004709"/>
              </a:xfrm>
              <a:solidFill>
                <a:srgbClr val="262626"/>
              </a:solidFill>
            </p:grpSpPr>
            <p:sp>
              <p:nvSpPr>
                <p:cNvPr id="91" name="Textfeld 90">
                  <a:extLst>
                    <a:ext uri="{FF2B5EF4-FFF2-40B4-BE49-F238E27FC236}">
                      <a16:creationId xmlns:a16="http://schemas.microsoft.com/office/drawing/2014/main" id="{DEA2E276-697A-436C-A37D-7BA76AF1F462}"/>
                    </a:ext>
                  </a:extLst>
                </p:cNvPr>
                <p:cNvSpPr txBox="1"/>
                <p:nvPr/>
              </p:nvSpPr>
              <p:spPr>
                <a:xfrm>
                  <a:off x="2107150" y="2237457"/>
                  <a:ext cx="140616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Objekte</a:t>
                  </a:r>
                </a:p>
              </p:txBody>
            </p:sp>
            <p:sp>
              <p:nvSpPr>
                <p:cNvPr id="92" name="Textfeld 91">
                  <a:extLst>
                    <a:ext uri="{FF2B5EF4-FFF2-40B4-BE49-F238E27FC236}">
                      <a16:creationId xmlns:a16="http://schemas.microsoft.com/office/drawing/2014/main" id="{5994CFCC-C5B7-4582-8F87-22312FF73F0A}"/>
                    </a:ext>
                  </a:extLst>
                </p:cNvPr>
                <p:cNvSpPr txBox="1"/>
                <p:nvPr/>
              </p:nvSpPr>
              <p:spPr>
                <a:xfrm>
                  <a:off x="2348787" y="2586840"/>
                  <a:ext cx="1164529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Publikationen</a:t>
                  </a:r>
                </a:p>
              </p:txBody>
            </p:sp>
            <p:sp>
              <p:nvSpPr>
                <p:cNvPr id="93" name="Textfeld 92">
                  <a:extLst>
                    <a:ext uri="{FF2B5EF4-FFF2-40B4-BE49-F238E27FC236}">
                      <a16:creationId xmlns:a16="http://schemas.microsoft.com/office/drawing/2014/main" id="{FD3795CA-F03F-4A74-912E-3F9E93C6C16A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69466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Präparationsarbeit/Sammlungsorganisation</a:t>
                  </a:r>
                </a:p>
              </p:txBody>
            </p:sp>
            <p:sp>
              <p:nvSpPr>
                <p:cNvPr id="94" name="Textfeld 93">
                  <a:extLst>
                    <a:ext uri="{FF2B5EF4-FFF2-40B4-BE49-F238E27FC236}">
                      <a16:creationId xmlns:a16="http://schemas.microsoft.com/office/drawing/2014/main" id="{A74239B8-8634-4C46-AC87-F6D692340073}"/>
                    </a:ext>
                  </a:extLst>
                </p:cNvPr>
                <p:cNvSpPr txBox="1"/>
                <p:nvPr/>
              </p:nvSpPr>
              <p:spPr>
                <a:xfrm>
                  <a:off x="1669183" y="3290247"/>
                  <a:ext cx="1844133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Öffentlichkeit/Publikum</a:t>
                  </a:r>
                </a:p>
              </p:txBody>
            </p:sp>
            <p:sp>
              <p:nvSpPr>
                <p:cNvPr id="95" name="Textfeld 94">
                  <a:extLst>
                    <a:ext uri="{FF2B5EF4-FFF2-40B4-BE49-F238E27FC236}">
                      <a16:creationId xmlns:a16="http://schemas.microsoft.com/office/drawing/2014/main" id="{73A63672-E8E0-42BE-80A0-FA0BBAF1E96C}"/>
                    </a:ext>
                  </a:extLst>
                </p:cNvPr>
                <p:cNvSpPr txBox="1"/>
                <p:nvPr/>
              </p:nvSpPr>
              <p:spPr>
                <a:xfrm>
                  <a:off x="2952879" y="3634985"/>
                  <a:ext cx="560437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Lehre</a:t>
                  </a:r>
                </a:p>
              </p:txBody>
            </p:sp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FC2B08C3-CFCD-4723-A6EA-3F594CFDF7C4}"/>
                    </a:ext>
                  </a:extLst>
                </p:cNvPr>
                <p:cNvSpPr txBox="1"/>
                <p:nvPr/>
              </p:nvSpPr>
              <p:spPr>
                <a:xfrm>
                  <a:off x="2575321" y="3984368"/>
                  <a:ext cx="937995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Personalia</a:t>
                  </a:r>
                </a:p>
              </p:txBody>
            </p:sp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68C70092-8B4A-4644-B921-6BB47B34E1F6}"/>
                    </a:ext>
                  </a:extLst>
                </p:cNvPr>
                <p:cNvSpPr txBox="1"/>
                <p:nvPr/>
              </p:nvSpPr>
              <p:spPr>
                <a:xfrm>
                  <a:off x="1925922" y="4333751"/>
                  <a:ext cx="1587394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Bibliothek</a:t>
                  </a:r>
                </a:p>
              </p:txBody>
            </p:sp>
            <p:sp>
              <p:nvSpPr>
                <p:cNvPr id="98" name="Textfeld 97">
                  <a:extLst>
                    <a:ext uri="{FF2B5EF4-FFF2-40B4-BE49-F238E27FC236}">
                      <a16:creationId xmlns:a16="http://schemas.microsoft.com/office/drawing/2014/main" id="{B2E833F6-0662-49A3-A83C-DB39F97AF3B5}"/>
                    </a:ext>
                  </a:extLst>
                </p:cNvPr>
                <p:cNvSpPr txBox="1"/>
                <p:nvPr/>
              </p:nvSpPr>
              <p:spPr>
                <a:xfrm>
                  <a:off x="2711242" y="4683133"/>
                  <a:ext cx="802074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Gebäude</a:t>
                  </a:r>
                </a:p>
              </p:txBody>
            </p:sp>
            <p:sp>
              <p:nvSpPr>
                <p:cNvPr id="99" name="Textfeld 98">
                  <a:extLst>
                    <a:ext uri="{FF2B5EF4-FFF2-40B4-BE49-F238E27FC236}">
                      <a16:creationId xmlns:a16="http://schemas.microsoft.com/office/drawing/2014/main" id="{6F74DDF1-9253-4158-AC3E-4B89AD4382BA}"/>
                    </a:ext>
                  </a:extLst>
                </p:cNvPr>
                <p:cNvSpPr txBox="1"/>
                <p:nvPr/>
              </p:nvSpPr>
              <p:spPr>
                <a:xfrm>
                  <a:off x="1774899" y="5030932"/>
                  <a:ext cx="1738417" cy="3026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Zugänge: Instrumente</a:t>
                  </a:r>
                </a:p>
              </p:txBody>
            </p:sp>
          </p:grp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C2ED70-8BBB-46BF-A872-80FF6D7FB5DA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2C1FDE7B-4191-4901-B15A-60E602578D45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A5A57181-FDDC-4663-9543-185E611B06BA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BBC0E8B6-4698-4FBF-9D3F-DE97F3B31C0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D3D6C4C-04AB-4E49-B51A-E56F45188DB0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5A42FA4-620E-4117-B0B2-B1E57F43BCA1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5D9C704-905A-4126-B9C7-02BFB9B4685A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C16D5503-BE51-4BCF-A982-F69B96B1FF68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D28234FB-6716-43DC-87B2-4D9EF9B92652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1A077E1-6188-4918-94E3-063AAF85F56D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18382B5-3254-4CB8-99C0-EF2D0940983E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43996386-C29A-459B-809B-59DC4FA53409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22" name="Textfeld 21">
                <a:extLst>
                  <a:ext uri="{FF2B5EF4-FFF2-40B4-BE49-F238E27FC236}">
                    <a16:creationId xmlns:a16="http://schemas.microsoft.com/office/drawing/2014/main" id="{4390CF50-52C2-4FCC-AA8F-D7B71E12BE40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2D7D3ADC-DCF5-4C7D-8C97-980FF3CF3EF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4F3F96A0-E0A5-499B-AD00-66BFA23FDA2C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D42D07DC-5787-4B2A-A793-15455E6BF20A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C15FEFA6-004F-463D-A802-C083B38B8743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C8CD0E54-2EDC-4F1F-9FBB-E835CD600F49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A775066C-3EE3-464B-B84A-0DE7A0FFE8C9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B11103E6-1272-4693-958A-1281DC1FBF4E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4B18A70F-EE55-40EB-9C55-8DF4D4038E3F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06712B84-5A01-4997-93BC-4CD08B714AC4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1CE1FC67-0FF7-410D-8153-283889CD68E8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93068281-6A64-4855-9FE5-5C07CE11058E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ABD4C34C-E193-48ED-ACEA-0FB7B36DFAEE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0521CAB9-BD38-4551-8F0E-A9D334DCF943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1C3D2AEB-D1BB-469A-A0E7-31FCB64DF307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A259D613-ECDE-4F3F-9B45-BCA724BCEA04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931F92B5-DB71-49F2-A5C8-A497FE6A5801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0D45C704-8435-4C44-822E-983C7085C88A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9D96291F-3BC7-4C4E-A7AF-32B7A293929B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C4A014F6-7592-4CA0-AA95-CF9C20BF602D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966A01B3-BD3B-4015-B0D3-55F974D5B248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125B690A-1253-48E5-8A62-58A512D09B50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B9DA2A9D-60D9-4B6D-8A0B-DE4B77387D0F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89252CB3-3883-4037-8C29-6D294A1925A2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044533B5-7411-498A-8AA6-DA899D1F0326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32E26473-8122-43FB-A53C-036A85D5F43A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26506E31-4016-4BF9-B5A9-BBFE95268C7B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1315919C-B419-404D-8B92-D50267C34895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F2250557-54A6-4CD9-B8FE-A76EB9AF2E80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ED81032B-071F-4346-A953-BA81897BD26D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B2732A7D-61B5-4064-8042-3920CB8B599A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79A152BA-729B-43E4-B308-34409C6EB47E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D9ABBB55-C192-4947-B77D-ED166C018204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5C0F13F-E032-493E-8D96-061938038F7F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ABBD5BB9-3A77-4964-A619-449F3A5B8787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2A2FF640-6DFA-415C-93BC-E3286217DE25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3E1BF790-97DB-40DE-BB13-BD56DB13E8DA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BE3A4710-1A90-40A3-AB2D-8B6016C35A96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464B7519-ACEE-4750-8CF1-3D41B5D0D187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0CED3395-716C-4F85-88BA-8169A995F429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834AB711-73C3-4069-BF18-2BB5BFBABF91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F0853642-1298-4DB8-84E7-DFA8192DFA1D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CF556978-C180-456A-AA1F-94D12D40D27E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55FC1B32-5E71-4AB0-B43D-FC58849CCE7F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612DBE27-1707-4E6B-A423-319B4DB68ED1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28A129F5-F034-4076-847F-C86BF03FA5AD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2BD564F0-21C7-4CE1-B1AF-006E66AF2C1D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DFA7BF6A-827F-4720-8FEF-40BC92CC854D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70" name="Textfeld 69">
                <a:extLst>
                  <a:ext uri="{FF2B5EF4-FFF2-40B4-BE49-F238E27FC236}">
                    <a16:creationId xmlns:a16="http://schemas.microsoft.com/office/drawing/2014/main" id="{A259B480-6532-4335-B046-460328DB08AD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B6BDE138-D0BA-46AF-8B44-F4CCEFFB47E3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596FED7D-F011-4CE1-957A-65AE817E52D3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36BE09BC-B52C-4AD2-95A6-1008BA123249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FD80E0BB-D824-4E7A-8327-BA385CD15819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3FFAEDFC-AAA0-4095-8595-D913120781E9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2832ECBB-FDF3-4E26-82F5-F28B5BFE05F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09D3F592-A37B-42D5-A5C3-61F294BD39F5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D804037D-726C-41AE-BA05-13C19C5CF70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D5EAEE7A-0673-4344-BE0D-817528DF3EA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80" name="Textfeld 79">
                <a:extLst>
                  <a:ext uri="{FF2B5EF4-FFF2-40B4-BE49-F238E27FC236}">
                    <a16:creationId xmlns:a16="http://schemas.microsoft.com/office/drawing/2014/main" id="{A0804C55-44C6-40B7-BEFE-0309DF2AC441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68BB1E09-CEF7-410F-9A98-55A3BCC21B22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82" name="Textfeld 81">
                <a:extLst>
                  <a:ext uri="{FF2B5EF4-FFF2-40B4-BE49-F238E27FC236}">
                    <a16:creationId xmlns:a16="http://schemas.microsoft.com/office/drawing/2014/main" id="{95A9C49B-8FF1-4020-9C7F-5FB4FB6FABEC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702BF30E-2BB4-4671-A549-32C6384D432F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89DB1A01-5A76-4C72-8639-4F0B8F50C5D6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5" name="Textfeld 84">
                <a:extLst>
                  <a:ext uri="{FF2B5EF4-FFF2-40B4-BE49-F238E27FC236}">
                    <a16:creationId xmlns:a16="http://schemas.microsoft.com/office/drawing/2014/main" id="{A2290EE3-652C-4415-8FCA-ACB217312C14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BD9FCDC8-5188-45EC-9E85-6101EF722768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7" name="Textfeld 86">
                <a:extLst>
                  <a:ext uri="{FF2B5EF4-FFF2-40B4-BE49-F238E27FC236}">
                    <a16:creationId xmlns:a16="http://schemas.microsoft.com/office/drawing/2014/main" id="{F62517A5-3096-4190-BFB2-9F151AEB067E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5A778145-BCD0-493A-B3A7-4E9F4779708E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5C758447-D283-45E5-8292-7D25A527FDE8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086E1CEB-A50C-4D08-AC0D-951FBB2A29DB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sp>
        <p:nvSpPr>
          <p:cNvPr id="109" name="Textfeld 108">
            <a:extLst>
              <a:ext uri="{FF2B5EF4-FFF2-40B4-BE49-F238E27FC236}">
                <a16:creationId xmlns:a16="http://schemas.microsoft.com/office/drawing/2014/main" id="{C1B52974-4EEF-4125-96E2-2A726EB2C90C}"/>
              </a:ext>
            </a:extLst>
          </p:cNvPr>
          <p:cNvSpPr txBox="1"/>
          <p:nvPr/>
        </p:nvSpPr>
        <p:spPr>
          <a:xfrm>
            <a:off x="3518172" y="1948211"/>
            <a:ext cx="263886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Anteil Wörter pro Thema in Prozent</a:t>
            </a:r>
          </a:p>
        </p:txBody>
      </p:sp>
      <p:grpSp>
        <p:nvGrpSpPr>
          <p:cNvPr id="110" name="Grafik 6">
            <a:extLst>
              <a:ext uri="{FF2B5EF4-FFF2-40B4-BE49-F238E27FC236}">
                <a16:creationId xmlns:a16="http://schemas.microsoft.com/office/drawing/2014/main" id="{F381823E-5C01-4295-9B01-5D719C21B1C0}"/>
              </a:ext>
            </a:extLst>
          </p:cNvPr>
          <p:cNvGrpSpPr/>
          <p:nvPr/>
        </p:nvGrpSpPr>
        <p:grpSpPr>
          <a:xfrm>
            <a:off x="7303305" y="1121641"/>
            <a:ext cx="4430665" cy="2953345"/>
            <a:chOff x="4840078" y="2637389"/>
            <a:chExt cx="4430665" cy="2953345"/>
          </a:xfrm>
        </p:grpSpPr>
        <p:grpSp>
          <p:nvGrpSpPr>
            <p:cNvPr id="111" name="Grafik 6">
              <a:extLst>
                <a:ext uri="{FF2B5EF4-FFF2-40B4-BE49-F238E27FC236}">
                  <a16:creationId xmlns:a16="http://schemas.microsoft.com/office/drawing/2014/main" id="{FA8DF3E0-77B1-43BB-A27C-ABBACCDBFF94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228" name="Textfeld 227">
                <a:extLst>
                  <a:ext uri="{FF2B5EF4-FFF2-40B4-BE49-F238E27FC236}">
                    <a16:creationId xmlns:a16="http://schemas.microsoft.com/office/drawing/2014/main" id="{6CD8557D-1F98-4C2B-9E73-FA1F07FBCA14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229" name="Textfeld 228">
                <a:extLst>
                  <a:ext uri="{FF2B5EF4-FFF2-40B4-BE49-F238E27FC236}">
                    <a16:creationId xmlns:a16="http://schemas.microsoft.com/office/drawing/2014/main" id="{F77F0BFC-FF90-4DB3-83F4-30297FCE4B58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30" name="Textfeld 229">
                <a:extLst>
                  <a:ext uri="{FF2B5EF4-FFF2-40B4-BE49-F238E27FC236}">
                    <a16:creationId xmlns:a16="http://schemas.microsoft.com/office/drawing/2014/main" id="{53C05036-AD90-4582-BBA0-D29828F18E73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1" name="Freihandform: Form 230">
                <a:extLst>
                  <a:ext uri="{FF2B5EF4-FFF2-40B4-BE49-F238E27FC236}">
                    <a16:creationId xmlns:a16="http://schemas.microsoft.com/office/drawing/2014/main" id="{EC52F99F-7B3A-4BB8-A644-78BBEF4D01C2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EBFD0225-A428-4D69-9046-039848AE9223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2F257C1E-D395-42AC-A8FD-A18C60D2A367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FF7DD91C-B443-4AB1-A473-5C24DFC3A291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5F1A81B3-E309-47C8-AE3C-B182F1553C0C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76BD67A9-14D3-4A70-8771-681163D1A853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CD0AE923-2E10-49DD-9EF2-7952C326F502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4F71FFF-5660-4184-ADDE-0662A92F354E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BC5708EE-DCAB-4D2C-A17E-118F183DD795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FE9022B6-A210-4E26-9030-E4C6E7DC7461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829C8835-F855-4035-B102-03CBCB02DAA1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43181A22-658A-4413-B699-1C7F7EEC27A8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2C0D6A0-35B4-4663-A34F-2D3792542A8B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1B938F4B-04BF-47D8-868A-A5A22CD4F54F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Freihandform: Form 124">
              <a:extLst>
                <a:ext uri="{FF2B5EF4-FFF2-40B4-BE49-F238E27FC236}">
                  <a16:creationId xmlns:a16="http://schemas.microsoft.com/office/drawing/2014/main" id="{7E439353-2E12-486D-A861-DF6C49DB8CA8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F4030718-EED5-4B37-80F8-BED6BD229D31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F4A192FC-78DB-4D94-96BD-00339BB03C0E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Freihandform: Form 127">
              <a:extLst>
                <a:ext uri="{FF2B5EF4-FFF2-40B4-BE49-F238E27FC236}">
                  <a16:creationId xmlns:a16="http://schemas.microsoft.com/office/drawing/2014/main" id="{1630F73A-6690-4AF7-88B4-779E0A1435C1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E57CAA9F-5445-43AD-BA95-8A0D812A353B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39E7C3C9-8B7F-4F40-BE7A-43623B8E690A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Freihandform: Form 130">
              <a:extLst>
                <a:ext uri="{FF2B5EF4-FFF2-40B4-BE49-F238E27FC236}">
                  <a16:creationId xmlns:a16="http://schemas.microsoft.com/office/drawing/2014/main" id="{631F9857-F48F-4965-AE71-B8BD4D742C02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2" name="Freihandform: Form 131">
              <a:extLst>
                <a:ext uri="{FF2B5EF4-FFF2-40B4-BE49-F238E27FC236}">
                  <a16:creationId xmlns:a16="http://schemas.microsoft.com/office/drawing/2014/main" id="{3AF4933E-66E0-496D-9D90-42D677426D9A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3" name="Freihandform: Form 132">
              <a:extLst>
                <a:ext uri="{FF2B5EF4-FFF2-40B4-BE49-F238E27FC236}">
                  <a16:creationId xmlns:a16="http://schemas.microsoft.com/office/drawing/2014/main" id="{A08FBBCE-C180-4199-9FCE-7755B8FB7CA6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4" name="Freihandform: Form 133">
              <a:extLst>
                <a:ext uri="{FF2B5EF4-FFF2-40B4-BE49-F238E27FC236}">
                  <a16:creationId xmlns:a16="http://schemas.microsoft.com/office/drawing/2014/main" id="{3D04E85C-BC1A-4392-9420-DE970FB2938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5" name="Freihandform: Form 134">
              <a:extLst>
                <a:ext uri="{FF2B5EF4-FFF2-40B4-BE49-F238E27FC236}">
                  <a16:creationId xmlns:a16="http://schemas.microsoft.com/office/drawing/2014/main" id="{CB8BBCD1-D577-4F35-ADFE-778C92E888A5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9D773183-D611-4BAC-B27D-10D9841427BC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7822CD38-B9DF-45A9-98D4-3C1B45D89D91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FD5076F0-3029-46D5-B798-3EC15BFA315D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Freihandform: Form 138">
              <a:extLst>
                <a:ext uri="{FF2B5EF4-FFF2-40B4-BE49-F238E27FC236}">
                  <a16:creationId xmlns:a16="http://schemas.microsoft.com/office/drawing/2014/main" id="{2CDBD9C7-78E7-4E77-A999-3967C7AE1956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01394E6A-33D6-45F3-9D0D-922F8D54A712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CD8E68E0-526C-448E-8139-2A7CB01E8608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21D55D96-0E39-4ECC-851B-1D51765A5ED1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3A024E19-93BE-43C2-9944-1C1E24582ED3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46FFF59C-F8EC-4432-AA65-ACEAFAC28C5A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EA18699F-5243-4637-B6C5-45C3138D7A2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560CCAFD-332E-4FF7-9C6C-3DD7896F7FAA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D7782BFB-BC0B-434F-9A79-01D9132546E7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8FBAE7A3-59E1-4A58-84E5-3B645252F936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CC0723F7-D780-4E4A-B920-2DEF931471CF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D69508AE-943C-404D-AC25-864D743E579B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8834232-4832-4A63-8C64-55B7B19E97A6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C2862D5-B908-4A89-8BCA-C00506CB4D18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ACAA5D02-E7E3-4E74-95FB-C3D54641AEF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3BAB0AA8-7190-4386-9D0C-9C0964144F45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E9FB0800-F253-4D3D-A6A5-200CBC5DBB0D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E266B27-B840-4F9F-8AE7-8FB1F337D5C2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432ABF11-FD61-4A6B-AFC4-AE562D94C010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B1679EE6-6C75-4C7A-A8F1-4DEA8051AFD8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E66A5324-025C-4F11-A4C4-7371A6F28EAF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F1A7BA24-C30E-4223-8694-8078F1ADEFF8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FB1C98C6-660C-4786-8E9D-AC998B1D21D1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5777A06B-EF49-49ED-A248-E97D2A021BE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AD596334-01C5-44FD-B61A-A96C1AD346F8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0CAD6F1-52DD-435D-A259-E4A0422CD049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D2163FD4-D2BF-4A51-B1D3-EEB37E1CD91A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CC643127-1753-4F39-B6C4-C205FCA2B34E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2D44ABCD-2004-4248-B078-5A59928FD7D1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6F10C986-3504-4606-B94B-EA1AE0D130D8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A4D5CD21-0C99-4849-8E0D-7D64BB96E2B8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9664A92E-63A2-4DBA-BD96-61FE97A718E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D763D751-375B-44E0-97F1-B93E6F04945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3CAF2375-6C7C-4E41-959B-951736E94ED7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545B3437-235E-4085-94BE-78D028860ABA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EE8B17C6-FEE2-4D1E-A4E4-6F8603D4C3C8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69BFD5D5-D88B-46D9-A4B1-F251835555E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10E2C455-428D-493C-8507-4BBA9F211394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CE38989A-91ED-48F5-B36A-F15AF9CF87CD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A6439C8A-7F80-4939-A2FA-388D4B588FCD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3C346820-D015-4260-AB7F-8453802CC7AB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8860F74B-C5F9-4707-B2EB-77D1AB1C5C27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844CF7B4-7C81-45AA-AE18-C7FC5CDD2050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07AAF9EA-245D-4AE3-B7A9-C1424353A7B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BD801850-859D-4B38-B54F-3491E34A27C5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0CCEE1B9-5897-43E8-8C21-647FC6CFFBBB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FB76E740-8C3F-4173-9336-440378CBED54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3A768633-5471-485E-95B3-3A34F3432AFC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E8C28613-8610-4A9D-B63A-C2EC9CC4F4E3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822D41A-FAE2-47F7-A5A4-1B836536878A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73FB79F3-AFDE-48E9-8911-1608BEBC69FC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E1731B9E-5A05-4B60-98B0-9BC2A65171B4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" name="Freihandform: Form 190">
              <a:extLst>
                <a:ext uri="{FF2B5EF4-FFF2-40B4-BE49-F238E27FC236}">
                  <a16:creationId xmlns:a16="http://schemas.microsoft.com/office/drawing/2014/main" id="{C5693C91-88E7-4E0D-A9D1-AB829C3FF8FC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" name="Freihandform: Form 191">
              <a:extLst>
                <a:ext uri="{FF2B5EF4-FFF2-40B4-BE49-F238E27FC236}">
                  <a16:creationId xmlns:a16="http://schemas.microsoft.com/office/drawing/2014/main" id="{507E3782-F8DE-41C0-B55E-1F9ACF359A45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" name="Freihandform: Form 192">
              <a:extLst>
                <a:ext uri="{FF2B5EF4-FFF2-40B4-BE49-F238E27FC236}">
                  <a16:creationId xmlns:a16="http://schemas.microsoft.com/office/drawing/2014/main" id="{C4EBC95C-82C7-49D3-92D6-232389444218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" name="Freihandform: Form 193">
              <a:extLst>
                <a:ext uri="{FF2B5EF4-FFF2-40B4-BE49-F238E27FC236}">
                  <a16:creationId xmlns:a16="http://schemas.microsoft.com/office/drawing/2014/main" id="{D2CD4C49-C600-457C-A389-9C4EA53987BA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" name="Freihandform: Form 194">
              <a:extLst>
                <a:ext uri="{FF2B5EF4-FFF2-40B4-BE49-F238E27FC236}">
                  <a16:creationId xmlns:a16="http://schemas.microsoft.com/office/drawing/2014/main" id="{172D8F05-5A65-4721-B867-433F44B734E2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" name="Freihandform: Form 195">
              <a:extLst>
                <a:ext uri="{FF2B5EF4-FFF2-40B4-BE49-F238E27FC236}">
                  <a16:creationId xmlns:a16="http://schemas.microsoft.com/office/drawing/2014/main" id="{9F864CF6-0158-4D5A-A560-EF9A83D0C99E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" name="Freihandform: Form 196">
              <a:extLst>
                <a:ext uri="{FF2B5EF4-FFF2-40B4-BE49-F238E27FC236}">
                  <a16:creationId xmlns:a16="http://schemas.microsoft.com/office/drawing/2014/main" id="{29764FDF-BF90-4B23-B5F1-6E39F1C964B4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" name="Freihandform: Form 197">
              <a:extLst>
                <a:ext uri="{FF2B5EF4-FFF2-40B4-BE49-F238E27FC236}">
                  <a16:creationId xmlns:a16="http://schemas.microsoft.com/office/drawing/2014/main" id="{F66C1890-1F3B-46ED-BA41-5FD1EDDCC1B7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" name="Freihandform: Form 198">
              <a:extLst>
                <a:ext uri="{FF2B5EF4-FFF2-40B4-BE49-F238E27FC236}">
                  <a16:creationId xmlns:a16="http://schemas.microsoft.com/office/drawing/2014/main" id="{5518C014-51B6-418F-87E3-C958C7A578BE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" name="Freihandform: Form 199">
              <a:extLst>
                <a:ext uri="{FF2B5EF4-FFF2-40B4-BE49-F238E27FC236}">
                  <a16:creationId xmlns:a16="http://schemas.microsoft.com/office/drawing/2014/main" id="{6D8796F3-DF8B-41A2-AC6A-BB98FA58E2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" name="Freihandform: Form 200">
              <a:extLst>
                <a:ext uri="{FF2B5EF4-FFF2-40B4-BE49-F238E27FC236}">
                  <a16:creationId xmlns:a16="http://schemas.microsoft.com/office/drawing/2014/main" id="{E1E761A7-5C68-478A-BF05-905EEB9111D8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" name="Freihandform: Form 201">
              <a:extLst>
                <a:ext uri="{FF2B5EF4-FFF2-40B4-BE49-F238E27FC236}">
                  <a16:creationId xmlns:a16="http://schemas.microsoft.com/office/drawing/2014/main" id="{D39E3E67-6D15-484A-888C-7CD6F7B95764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" name="Freihandform: Form 202">
              <a:extLst>
                <a:ext uri="{FF2B5EF4-FFF2-40B4-BE49-F238E27FC236}">
                  <a16:creationId xmlns:a16="http://schemas.microsoft.com/office/drawing/2014/main" id="{CCB8D8DC-FDC0-4B8A-9744-8F8EF0640625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" name="Freihandform: Form 203">
              <a:extLst>
                <a:ext uri="{FF2B5EF4-FFF2-40B4-BE49-F238E27FC236}">
                  <a16:creationId xmlns:a16="http://schemas.microsoft.com/office/drawing/2014/main" id="{8DCF49BE-6A40-4B4E-A1D1-77FB8CDB9F14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" name="Freihandform: Form 204">
              <a:extLst>
                <a:ext uri="{FF2B5EF4-FFF2-40B4-BE49-F238E27FC236}">
                  <a16:creationId xmlns:a16="http://schemas.microsoft.com/office/drawing/2014/main" id="{26863C93-AED1-4B78-B753-F1C2FC07C375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" name="Freihandform: Form 205">
              <a:extLst>
                <a:ext uri="{FF2B5EF4-FFF2-40B4-BE49-F238E27FC236}">
                  <a16:creationId xmlns:a16="http://schemas.microsoft.com/office/drawing/2014/main" id="{5D9C5656-2B05-4468-A953-067114759DE3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" name="Freihandform: Form 206">
              <a:extLst>
                <a:ext uri="{FF2B5EF4-FFF2-40B4-BE49-F238E27FC236}">
                  <a16:creationId xmlns:a16="http://schemas.microsoft.com/office/drawing/2014/main" id="{C63FF5B9-78BE-49EC-8E1C-E1ED20F22EFB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" name="Freihandform: Form 207">
              <a:extLst>
                <a:ext uri="{FF2B5EF4-FFF2-40B4-BE49-F238E27FC236}">
                  <a16:creationId xmlns:a16="http://schemas.microsoft.com/office/drawing/2014/main" id="{2AE72D49-9549-4BCD-97B8-C62CEBB3EDA5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" name="Freihandform: Form 208">
              <a:extLst>
                <a:ext uri="{FF2B5EF4-FFF2-40B4-BE49-F238E27FC236}">
                  <a16:creationId xmlns:a16="http://schemas.microsoft.com/office/drawing/2014/main" id="{2310BD3F-3FCD-4AED-9DE8-48E4C8672769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" name="Freihandform: Form 209">
              <a:extLst>
                <a:ext uri="{FF2B5EF4-FFF2-40B4-BE49-F238E27FC236}">
                  <a16:creationId xmlns:a16="http://schemas.microsoft.com/office/drawing/2014/main" id="{DC59A147-CE30-4A65-B4CA-74C368430B56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" name="Freihandform: Form 210">
              <a:extLst>
                <a:ext uri="{FF2B5EF4-FFF2-40B4-BE49-F238E27FC236}">
                  <a16:creationId xmlns:a16="http://schemas.microsoft.com/office/drawing/2014/main" id="{270B816E-6AE5-4FF4-9F00-15105AC8DD08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" name="Freihandform: Form 211">
              <a:extLst>
                <a:ext uri="{FF2B5EF4-FFF2-40B4-BE49-F238E27FC236}">
                  <a16:creationId xmlns:a16="http://schemas.microsoft.com/office/drawing/2014/main" id="{AE97A28A-EE74-4982-B5D8-3289819312A4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" name="Freihandform: Form 212">
              <a:extLst>
                <a:ext uri="{FF2B5EF4-FFF2-40B4-BE49-F238E27FC236}">
                  <a16:creationId xmlns:a16="http://schemas.microsoft.com/office/drawing/2014/main" id="{515E1ED0-4569-4E18-A4F1-2FC37EA36889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" name="Freihandform: Form 213">
              <a:extLst>
                <a:ext uri="{FF2B5EF4-FFF2-40B4-BE49-F238E27FC236}">
                  <a16:creationId xmlns:a16="http://schemas.microsoft.com/office/drawing/2014/main" id="{3DFB300B-07D9-4AD5-83E8-69E2642302CE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" name="Freihandform: Form 214">
              <a:extLst>
                <a:ext uri="{FF2B5EF4-FFF2-40B4-BE49-F238E27FC236}">
                  <a16:creationId xmlns:a16="http://schemas.microsoft.com/office/drawing/2014/main" id="{5F4A6081-0A5D-45B0-BE26-F7E284B55B80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" name="Freihandform: Form 215">
              <a:extLst>
                <a:ext uri="{FF2B5EF4-FFF2-40B4-BE49-F238E27FC236}">
                  <a16:creationId xmlns:a16="http://schemas.microsoft.com/office/drawing/2014/main" id="{D3EE3260-27AD-423A-91EB-4889A62F3DD4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" name="Freihandform: Form 216">
              <a:extLst>
                <a:ext uri="{FF2B5EF4-FFF2-40B4-BE49-F238E27FC236}">
                  <a16:creationId xmlns:a16="http://schemas.microsoft.com/office/drawing/2014/main" id="{68180695-215B-4210-8A5B-AA794B5CAF42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E5014D42-551C-4175-B664-CC28562B513E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F3B62A41-FD68-4F95-908E-5E650895158E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4B4D3F50-2C1B-484F-B54E-E666994DD27B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9248D24E-54AE-46EF-8E6E-B76997429CB2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E0BB5EBA-A210-4B94-A4D0-0F1ECC1DDC9A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AE49C812-FD47-482D-B04D-182FF2D182CF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0BBBA85F-186A-4190-8D8C-98BD04DACE76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91E47CA2-6E8C-44AA-909C-FAA07DD889AC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Freihandform: Form 225">
              <a:extLst>
                <a:ext uri="{FF2B5EF4-FFF2-40B4-BE49-F238E27FC236}">
                  <a16:creationId xmlns:a16="http://schemas.microsoft.com/office/drawing/2014/main" id="{A3380875-FB8D-4D2A-83FC-914BC7353B33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" name="Freihandform: Form 226">
              <a:extLst>
                <a:ext uri="{FF2B5EF4-FFF2-40B4-BE49-F238E27FC236}">
                  <a16:creationId xmlns:a16="http://schemas.microsoft.com/office/drawing/2014/main" id="{D83195A5-332C-49AF-A89F-7808B5C87A10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2" name="Grafik 6">
            <a:extLst>
              <a:ext uri="{FF2B5EF4-FFF2-40B4-BE49-F238E27FC236}">
                <a16:creationId xmlns:a16="http://schemas.microsoft.com/office/drawing/2014/main" id="{3BA44C96-2DAF-4459-894D-E5F46F9474A0}"/>
              </a:ext>
            </a:extLst>
          </p:cNvPr>
          <p:cNvGrpSpPr/>
          <p:nvPr/>
        </p:nvGrpSpPr>
        <p:grpSpPr>
          <a:xfrm>
            <a:off x="8321246" y="4532061"/>
            <a:ext cx="1858735" cy="800514"/>
            <a:chOff x="10263322" y="4790220"/>
            <a:chExt cx="1858735" cy="800514"/>
          </a:xfrm>
        </p:grpSpPr>
        <p:grpSp>
          <p:nvGrpSpPr>
            <p:cNvPr id="233" name="Grafik 6">
              <a:extLst>
                <a:ext uri="{FF2B5EF4-FFF2-40B4-BE49-F238E27FC236}">
                  <a16:creationId xmlns:a16="http://schemas.microsoft.com/office/drawing/2014/main" id="{CE070FE0-D6C3-495F-B50B-E8B0AB513A18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277" name="Textfeld 276">
                <a:extLst>
                  <a:ext uri="{FF2B5EF4-FFF2-40B4-BE49-F238E27FC236}">
                    <a16:creationId xmlns:a16="http://schemas.microsoft.com/office/drawing/2014/main" id="{778A359E-0899-4ACA-9419-774E1AE99325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278" name="Textfeld 277">
                <a:extLst>
                  <a:ext uri="{FF2B5EF4-FFF2-40B4-BE49-F238E27FC236}">
                    <a16:creationId xmlns:a16="http://schemas.microsoft.com/office/drawing/2014/main" id="{78508C31-CFCB-49BA-B67B-FD0EE1AF7C53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234" name="Freihandform: Form 233">
              <a:extLst>
                <a:ext uri="{FF2B5EF4-FFF2-40B4-BE49-F238E27FC236}">
                  <a16:creationId xmlns:a16="http://schemas.microsoft.com/office/drawing/2014/main" id="{3998AF28-1480-4EEB-91B4-6D7A6641C12E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" name="Freihandform: Form 234">
              <a:extLst>
                <a:ext uri="{FF2B5EF4-FFF2-40B4-BE49-F238E27FC236}">
                  <a16:creationId xmlns:a16="http://schemas.microsoft.com/office/drawing/2014/main" id="{15D067B5-9B7E-486A-9046-B38D6FFD5651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" name="Freihandform: Form 235">
              <a:extLst>
                <a:ext uri="{FF2B5EF4-FFF2-40B4-BE49-F238E27FC236}">
                  <a16:creationId xmlns:a16="http://schemas.microsoft.com/office/drawing/2014/main" id="{1C405AFA-CA7E-4E90-9183-D2BFA324A325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" name="Freihandform: Form 236">
              <a:extLst>
                <a:ext uri="{FF2B5EF4-FFF2-40B4-BE49-F238E27FC236}">
                  <a16:creationId xmlns:a16="http://schemas.microsoft.com/office/drawing/2014/main" id="{5AF3790C-769E-4B25-88E3-DDE56904838F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" name="Freihandform: Form 237">
              <a:extLst>
                <a:ext uri="{FF2B5EF4-FFF2-40B4-BE49-F238E27FC236}">
                  <a16:creationId xmlns:a16="http://schemas.microsoft.com/office/drawing/2014/main" id="{56B6E841-E42F-4E8B-83AC-80FE074C2ED8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" name="Freihandform: Form 238">
              <a:extLst>
                <a:ext uri="{FF2B5EF4-FFF2-40B4-BE49-F238E27FC236}">
                  <a16:creationId xmlns:a16="http://schemas.microsoft.com/office/drawing/2014/main" id="{325B33C0-4316-4181-B537-7D4F80653355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0" name="Freihandform: Form 239">
              <a:extLst>
                <a:ext uri="{FF2B5EF4-FFF2-40B4-BE49-F238E27FC236}">
                  <a16:creationId xmlns:a16="http://schemas.microsoft.com/office/drawing/2014/main" id="{9A5CD94C-445D-452E-8922-6CFC7A842246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1" name="Freihandform: Form 240">
              <a:extLst>
                <a:ext uri="{FF2B5EF4-FFF2-40B4-BE49-F238E27FC236}">
                  <a16:creationId xmlns:a16="http://schemas.microsoft.com/office/drawing/2014/main" id="{DB914037-CF68-4EB5-81A3-FEF5BD012687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2" name="Freihandform: Form 241">
              <a:extLst>
                <a:ext uri="{FF2B5EF4-FFF2-40B4-BE49-F238E27FC236}">
                  <a16:creationId xmlns:a16="http://schemas.microsoft.com/office/drawing/2014/main" id="{E3DBCA80-DFF7-4FCA-B5CB-1B5BD10358D6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3" name="Freihandform: Form 242">
              <a:extLst>
                <a:ext uri="{FF2B5EF4-FFF2-40B4-BE49-F238E27FC236}">
                  <a16:creationId xmlns:a16="http://schemas.microsoft.com/office/drawing/2014/main" id="{DE821AF7-DE4C-40BC-9625-F6FA96D21ED1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" name="Freihandform: Form 243">
              <a:extLst>
                <a:ext uri="{FF2B5EF4-FFF2-40B4-BE49-F238E27FC236}">
                  <a16:creationId xmlns:a16="http://schemas.microsoft.com/office/drawing/2014/main" id="{C57B6336-FCD9-46B7-90B4-3E3C5671897A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" name="Freihandform: Form 244">
              <a:extLst>
                <a:ext uri="{FF2B5EF4-FFF2-40B4-BE49-F238E27FC236}">
                  <a16:creationId xmlns:a16="http://schemas.microsoft.com/office/drawing/2014/main" id="{839E7DBF-44BF-450C-B63D-F69DC29D88D2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" name="Freihandform: Form 245">
              <a:extLst>
                <a:ext uri="{FF2B5EF4-FFF2-40B4-BE49-F238E27FC236}">
                  <a16:creationId xmlns:a16="http://schemas.microsoft.com/office/drawing/2014/main" id="{13C6A8C7-B698-4E38-9E7E-D42107AD8CAA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" name="Freihandform: Form 246">
              <a:extLst>
                <a:ext uri="{FF2B5EF4-FFF2-40B4-BE49-F238E27FC236}">
                  <a16:creationId xmlns:a16="http://schemas.microsoft.com/office/drawing/2014/main" id="{EF6DEADD-8C62-4243-A5DC-2A905F268C91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" name="Freihandform: Form 247">
              <a:extLst>
                <a:ext uri="{FF2B5EF4-FFF2-40B4-BE49-F238E27FC236}">
                  <a16:creationId xmlns:a16="http://schemas.microsoft.com/office/drawing/2014/main" id="{63CFC187-7C73-4B4F-AB6C-144364F320DA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" name="Freihandform: Form 248">
              <a:extLst>
                <a:ext uri="{FF2B5EF4-FFF2-40B4-BE49-F238E27FC236}">
                  <a16:creationId xmlns:a16="http://schemas.microsoft.com/office/drawing/2014/main" id="{C56ACA66-5D4B-48D8-9097-A99ABEE45EF9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" name="Freihandform: Form 249">
              <a:extLst>
                <a:ext uri="{FF2B5EF4-FFF2-40B4-BE49-F238E27FC236}">
                  <a16:creationId xmlns:a16="http://schemas.microsoft.com/office/drawing/2014/main" id="{E1793944-5820-4149-AE3F-EE979AE00F34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" name="Freihandform: Form 250">
              <a:extLst>
                <a:ext uri="{FF2B5EF4-FFF2-40B4-BE49-F238E27FC236}">
                  <a16:creationId xmlns:a16="http://schemas.microsoft.com/office/drawing/2014/main" id="{7E606B08-0C11-4C3C-B8CA-FD70690C03E4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2" name="Freihandform: Form 251">
              <a:extLst>
                <a:ext uri="{FF2B5EF4-FFF2-40B4-BE49-F238E27FC236}">
                  <a16:creationId xmlns:a16="http://schemas.microsoft.com/office/drawing/2014/main" id="{D462BA0D-5C6A-4F5A-BD75-037EC6275B97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" name="Freihandform: Form 252">
              <a:extLst>
                <a:ext uri="{FF2B5EF4-FFF2-40B4-BE49-F238E27FC236}">
                  <a16:creationId xmlns:a16="http://schemas.microsoft.com/office/drawing/2014/main" id="{0EE58691-0D58-4B02-A89D-9946A17F01E0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" name="Freihandform: Form 253">
              <a:extLst>
                <a:ext uri="{FF2B5EF4-FFF2-40B4-BE49-F238E27FC236}">
                  <a16:creationId xmlns:a16="http://schemas.microsoft.com/office/drawing/2014/main" id="{C76B5543-EC90-4A1F-8326-08C460F80AB3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" name="Freihandform: Form 254">
              <a:extLst>
                <a:ext uri="{FF2B5EF4-FFF2-40B4-BE49-F238E27FC236}">
                  <a16:creationId xmlns:a16="http://schemas.microsoft.com/office/drawing/2014/main" id="{07837D1F-180D-46A0-8693-67ADC0FE0020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18942FF4-ABE0-4E3C-A323-622DEB8CB355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" name="Freihandform: Form 256">
              <a:extLst>
                <a:ext uri="{FF2B5EF4-FFF2-40B4-BE49-F238E27FC236}">
                  <a16:creationId xmlns:a16="http://schemas.microsoft.com/office/drawing/2014/main" id="{BB93B957-4F1C-4BBF-B09D-7641EDBF227E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" name="Freihandform: Form 257">
              <a:extLst>
                <a:ext uri="{FF2B5EF4-FFF2-40B4-BE49-F238E27FC236}">
                  <a16:creationId xmlns:a16="http://schemas.microsoft.com/office/drawing/2014/main" id="{8A2A684B-C144-4627-B7B0-E7487425E6B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" name="Freihandform: Form 258">
              <a:extLst>
                <a:ext uri="{FF2B5EF4-FFF2-40B4-BE49-F238E27FC236}">
                  <a16:creationId xmlns:a16="http://schemas.microsoft.com/office/drawing/2014/main" id="{25223A32-BE39-41A4-989E-FFE5AD3FE45C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" name="Freihandform: Form 259">
              <a:extLst>
                <a:ext uri="{FF2B5EF4-FFF2-40B4-BE49-F238E27FC236}">
                  <a16:creationId xmlns:a16="http://schemas.microsoft.com/office/drawing/2014/main" id="{52F47C65-9A95-4332-AED5-DB06FA574163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" name="Freihandform: Form 260">
              <a:extLst>
                <a:ext uri="{FF2B5EF4-FFF2-40B4-BE49-F238E27FC236}">
                  <a16:creationId xmlns:a16="http://schemas.microsoft.com/office/drawing/2014/main" id="{254A492C-D324-4E03-BFBD-FCD95DF3645D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" name="Freihandform: Form 261">
              <a:extLst>
                <a:ext uri="{FF2B5EF4-FFF2-40B4-BE49-F238E27FC236}">
                  <a16:creationId xmlns:a16="http://schemas.microsoft.com/office/drawing/2014/main" id="{A365D205-F1DA-4D91-92DD-9281992C728F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" name="Freihandform: Form 262">
              <a:extLst>
                <a:ext uri="{FF2B5EF4-FFF2-40B4-BE49-F238E27FC236}">
                  <a16:creationId xmlns:a16="http://schemas.microsoft.com/office/drawing/2014/main" id="{1F5F8C7D-416B-4100-81FE-2B0BCB992C65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" name="Freihandform: Form 263">
              <a:extLst>
                <a:ext uri="{FF2B5EF4-FFF2-40B4-BE49-F238E27FC236}">
                  <a16:creationId xmlns:a16="http://schemas.microsoft.com/office/drawing/2014/main" id="{C0E2A034-C89A-4C95-8730-6970DFD96AB2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" name="Freihandform: Form 264">
              <a:extLst>
                <a:ext uri="{FF2B5EF4-FFF2-40B4-BE49-F238E27FC236}">
                  <a16:creationId xmlns:a16="http://schemas.microsoft.com/office/drawing/2014/main" id="{B5292BF2-30D8-446D-A48B-A43BC29391CD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" name="Freihandform: Form 265">
              <a:extLst>
                <a:ext uri="{FF2B5EF4-FFF2-40B4-BE49-F238E27FC236}">
                  <a16:creationId xmlns:a16="http://schemas.microsoft.com/office/drawing/2014/main" id="{FEE325C6-24B8-47CF-969B-D253253B8210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" name="Freihandform: Form 266">
              <a:extLst>
                <a:ext uri="{FF2B5EF4-FFF2-40B4-BE49-F238E27FC236}">
                  <a16:creationId xmlns:a16="http://schemas.microsoft.com/office/drawing/2014/main" id="{7D803BC3-7F25-4FAB-8D91-07E974015A6B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" name="Freihandform: Form 267">
              <a:extLst>
                <a:ext uri="{FF2B5EF4-FFF2-40B4-BE49-F238E27FC236}">
                  <a16:creationId xmlns:a16="http://schemas.microsoft.com/office/drawing/2014/main" id="{1485CC14-01B7-487F-A228-258179731C3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" name="Freihandform: Form 268">
              <a:extLst>
                <a:ext uri="{FF2B5EF4-FFF2-40B4-BE49-F238E27FC236}">
                  <a16:creationId xmlns:a16="http://schemas.microsoft.com/office/drawing/2014/main" id="{7334F543-DF94-44C7-B1E5-DA4BDD73F840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" name="Freihandform: Form 269">
              <a:extLst>
                <a:ext uri="{FF2B5EF4-FFF2-40B4-BE49-F238E27FC236}">
                  <a16:creationId xmlns:a16="http://schemas.microsoft.com/office/drawing/2014/main" id="{2A0E8EC2-B6FB-426A-A1C1-592AAEB394DD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" name="Freihandform: Form 270">
              <a:extLst>
                <a:ext uri="{FF2B5EF4-FFF2-40B4-BE49-F238E27FC236}">
                  <a16:creationId xmlns:a16="http://schemas.microsoft.com/office/drawing/2014/main" id="{7002D456-1EAA-46B2-9164-A5529A94E664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" name="Freihandform: Form 271">
              <a:extLst>
                <a:ext uri="{FF2B5EF4-FFF2-40B4-BE49-F238E27FC236}">
                  <a16:creationId xmlns:a16="http://schemas.microsoft.com/office/drawing/2014/main" id="{48368F51-C552-4CF6-BED3-D83155CBBDFF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" name="Freihandform: Form 272">
              <a:extLst>
                <a:ext uri="{FF2B5EF4-FFF2-40B4-BE49-F238E27FC236}">
                  <a16:creationId xmlns:a16="http://schemas.microsoft.com/office/drawing/2014/main" id="{26934AB7-7076-4972-B053-85B6D375BCE6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" name="Freihandform: Form 273">
              <a:extLst>
                <a:ext uri="{FF2B5EF4-FFF2-40B4-BE49-F238E27FC236}">
                  <a16:creationId xmlns:a16="http://schemas.microsoft.com/office/drawing/2014/main" id="{C718AD20-80A7-4617-9BE5-E6E36F68FD31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" name="Freihandform: Form 274">
              <a:extLst>
                <a:ext uri="{FF2B5EF4-FFF2-40B4-BE49-F238E27FC236}">
                  <a16:creationId xmlns:a16="http://schemas.microsoft.com/office/drawing/2014/main" id="{EA2118F8-EC18-4C2E-AC5C-D2B3BF3A5AB0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" name="Freihandform: Form 275">
              <a:extLst>
                <a:ext uri="{FF2B5EF4-FFF2-40B4-BE49-F238E27FC236}">
                  <a16:creationId xmlns:a16="http://schemas.microsoft.com/office/drawing/2014/main" id="{14A6DE9E-6247-44E0-8913-9A641DCBE26D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7" name="Gruppieren 296">
            <a:extLst>
              <a:ext uri="{FF2B5EF4-FFF2-40B4-BE49-F238E27FC236}">
                <a16:creationId xmlns:a16="http://schemas.microsoft.com/office/drawing/2014/main" id="{09C689BA-899C-44FD-AB2E-AF6F9A8A8486}"/>
              </a:ext>
            </a:extLst>
          </p:cNvPr>
          <p:cNvGrpSpPr/>
          <p:nvPr/>
        </p:nvGrpSpPr>
        <p:grpSpPr>
          <a:xfrm>
            <a:off x="7305459" y="5376687"/>
            <a:ext cx="4412489" cy="937289"/>
            <a:chOff x="929629" y="5770770"/>
            <a:chExt cx="4412489" cy="937289"/>
          </a:xfrm>
        </p:grpSpPr>
        <p:sp>
          <p:nvSpPr>
            <p:cNvPr id="288" name="Freihandform: Form 287">
              <a:extLst>
                <a:ext uri="{FF2B5EF4-FFF2-40B4-BE49-F238E27FC236}">
                  <a16:creationId xmlns:a16="http://schemas.microsoft.com/office/drawing/2014/main" id="{66CE3CE9-94F3-4B26-90BE-7C33F6683CF1}"/>
                </a:ext>
              </a:extLst>
            </p:cNvPr>
            <p:cNvSpPr/>
            <p:nvPr/>
          </p:nvSpPr>
          <p:spPr>
            <a:xfrm>
              <a:off x="929629" y="5796647"/>
              <a:ext cx="4372041" cy="911412"/>
            </a:xfrm>
            <a:custGeom>
              <a:avLst/>
              <a:gdLst>
                <a:gd name="connsiteX0" fmla="*/ 0 w 4372041"/>
                <a:gd name="connsiteY0" fmla="*/ 911413 h 911412"/>
                <a:gd name="connsiteX1" fmla="*/ 4372041 w 4372041"/>
                <a:gd name="connsiteY1" fmla="*/ 911413 h 911412"/>
                <a:gd name="connsiteX2" fmla="*/ 4372041 w 4372041"/>
                <a:gd name="connsiteY2" fmla="*/ 0 h 911412"/>
                <a:gd name="connsiteX3" fmla="*/ 0 w 4372041"/>
                <a:gd name="connsiteY3" fmla="*/ 0 h 91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2041" h="911412">
                  <a:moveTo>
                    <a:pt x="0" y="911413"/>
                  </a:moveTo>
                  <a:lnTo>
                    <a:pt x="4372041" y="911413"/>
                  </a:lnTo>
                  <a:lnTo>
                    <a:pt x="4372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 w="16695" cap="flat">
              <a:solidFill>
                <a:srgbClr val="CCCCCC">
                  <a:alpha val="8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" name="Freihandform: Form 288">
              <a:extLst>
                <a:ext uri="{FF2B5EF4-FFF2-40B4-BE49-F238E27FC236}">
                  <a16:creationId xmlns:a16="http://schemas.microsoft.com/office/drawing/2014/main" id="{809E7D13-0B17-42C8-A898-E414D136B337}"/>
                </a:ext>
              </a:extLst>
            </p:cNvPr>
            <p:cNvSpPr/>
            <p:nvPr/>
          </p:nvSpPr>
          <p:spPr>
            <a:xfrm>
              <a:off x="989736" y="5861577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" name="Textfeld 289">
              <a:extLst>
                <a:ext uri="{FF2B5EF4-FFF2-40B4-BE49-F238E27FC236}">
                  <a16:creationId xmlns:a16="http://schemas.microsoft.com/office/drawing/2014/main" id="{D43604B9-2501-4207-A03C-8B463BD2E8DF}"/>
                </a:ext>
              </a:extLst>
            </p:cNvPr>
            <p:cNvSpPr txBox="1"/>
            <p:nvPr/>
          </p:nvSpPr>
          <p:spPr>
            <a:xfrm>
              <a:off x="1319048" y="5770770"/>
              <a:ext cx="3054674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Museum für Naturkunde – (Haus-)Verwaltung</a:t>
              </a:r>
            </a:p>
          </p:txBody>
        </p:sp>
        <p:sp>
          <p:nvSpPr>
            <p:cNvPr id="291" name="Freihandform: Form 290">
              <a:extLst>
                <a:ext uri="{FF2B5EF4-FFF2-40B4-BE49-F238E27FC236}">
                  <a16:creationId xmlns:a16="http://schemas.microsoft.com/office/drawing/2014/main" id="{BB3177F9-7135-4852-827D-F629446B5C23}"/>
                </a:ext>
              </a:extLst>
            </p:cNvPr>
            <p:cNvSpPr/>
            <p:nvPr/>
          </p:nvSpPr>
          <p:spPr>
            <a:xfrm>
              <a:off x="989736" y="6077406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" name="Textfeld 291">
              <a:extLst>
                <a:ext uri="{FF2B5EF4-FFF2-40B4-BE49-F238E27FC236}">
                  <a16:creationId xmlns:a16="http://schemas.microsoft.com/office/drawing/2014/main" id="{04D2C1BE-4566-4D24-9704-FFDE0AAC0CF9}"/>
                </a:ext>
              </a:extLst>
            </p:cNvPr>
            <p:cNvSpPr txBox="1"/>
            <p:nvPr/>
          </p:nvSpPr>
          <p:spPr>
            <a:xfrm>
              <a:off x="1319048" y="5986599"/>
              <a:ext cx="4023070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Mineralogisch-petrographisches Institut/Museum/Sammlung</a:t>
              </a:r>
            </a:p>
          </p:txBody>
        </p:sp>
        <p:sp>
          <p:nvSpPr>
            <p:cNvPr id="293" name="Freihandform: Form 292">
              <a:extLst>
                <a:ext uri="{FF2B5EF4-FFF2-40B4-BE49-F238E27FC236}">
                  <a16:creationId xmlns:a16="http://schemas.microsoft.com/office/drawing/2014/main" id="{3B956CB4-CFEE-492F-86AD-03BAA282FC0F}"/>
                </a:ext>
              </a:extLst>
            </p:cNvPr>
            <p:cNvSpPr/>
            <p:nvPr/>
          </p:nvSpPr>
          <p:spPr>
            <a:xfrm>
              <a:off x="989736" y="6293235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4" name="Textfeld 293">
              <a:extLst>
                <a:ext uri="{FF2B5EF4-FFF2-40B4-BE49-F238E27FC236}">
                  <a16:creationId xmlns:a16="http://schemas.microsoft.com/office/drawing/2014/main" id="{11FA869F-F523-40BF-A986-6EDAA690A82D}"/>
                </a:ext>
              </a:extLst>
            </p:cNvPr>
            <p:cNvSpPr txBox="1"/>
            <p:nvPr/>
          </p:nvSpPr>
          <p:spPr>
            <a:xfrm>
              <a:off x="1319048" y="6202428"/>
              <a:ext cx="3906195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Geologisch-paläontologisches Institut/Museum/Sammlung</a:t>
              </a:r>
            </a:p>
          </p:txBody>
        </p:sp>
        <p:sp>
          <p:nvSpPr>
            <p:cNvPr id="295" name="Freihandform: Form 294">
              <a:extLst>
                <a:ext uri="{FF2B5EF4-FFF2-40B4-BE49-F238E27FC236}">
                  <a16:creationId xmlns:a16="http://schemas.microsoft.com/office/drawing/2014/main" id="{D3061ECE-6A3F-40B3-BD20-88F2E8093D16}"/>
                </a:ext>
              </a:extLst>
            </p:cNvPr>
            <p:cNvSpPr/>
            <p:nvPr/>
          </p:nvSpPr>
          <p:spPr>
            <a:xfrm>
              <a:off x="989736" y="6509066"/>
              <a:ext cx="300536" cy="105202"/>
            </a:xfrm>
            <a:custGeom>
              <a:avLst/>
              <a:gdLst>
                <a:gd name="connsiteX0" fmla="*/ 0 w 300536"/>
                <a:gd name="connsiteY0" fmla="*/ 105203 h 105202"/>
                <a:gd name="connsiteX1" fmla="*/ 300537 w 300536"/>
                <a:gd name="connsiteY1" fmla="*/ 105203 h 105202"/>
                <a:gd name="connsiteX2" fmla="*/ 300537 w 300536"/>
                <a:gd name="connsiteY2" fmla="*/ 0 h 105202"/>
                <a:gd name="connsiteX3" fmla="*/ 0 w 300536"/>
                <a:gd name="connsiteY3" fmla="*/ 0 h 10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0536" h="105202">
                  <a:moveTo>
                    <a:pt x="0" y="105203"/>
                  </a:moveTo>
                  <a:lnTo>
                    <a:pt x="300537" y="105203"/>
                  </a:lnTo>
                  <a:lnTo>
                    <a:pt x="30053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6695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" name="Textfeld 295">
              <a:extLst>
                <a:ext uri="{FF2B5EF4-FFF2-40B4-BE49-F238E27FC236}">
                  <a16:creationId xmlns:a16="http://schemas.microsoft.com/office/drawing/2014/main" id="{34B6E83F-F106-4AAA-922C-8B4B6C8BE5D6}"/>
                </a:ext>
              </a:extLst>
            </p:cNvPr>
            <p:cNvSpPr txBox="1"/>
            <p:nvPr/>
          </p:nvSpPr>
          <p:spPr>
            <a:xfrm>
              <a:off x="1319048" y="6418259"/>
              <a:ext cx="2820923" cy="2751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183" spc="0" baseline="0">
                  <a:solidFill>
                    <a:srgbClr val="262626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Zoologisches Institut/Museum/Sammlung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759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/>
              <a:t>Status seit Mitte</a:t>
            </a:r>
            <a:br>
              <a:rPr lang="de-DE" dirty="0"/>
            </a:br>
            <a:r>
              <a:rPr lang="de-DE" dirty="0"/>
              <a:t>Dezember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0554" y="125835"/>
            <a:ext cx="7891446" cy="6417578"/>
          </a:xfrm>
        </p:spPr>
        <p:txBody>
          <a:bodyPr>
            <a:normAutofit fontScale="92500" lnSpcReduction="20000"/>
          </a:bodyPr>
          <a:lstStyle/>
          <a:p>
            <a:r>
              <a:rPr lang="de-DE" dirty="0"/>
              <a:t>Annotations-Prozess:</a:t>
            </a:r>
          </a:p>
          <a:p>
            <a:pPr lvl="1"/>
            <a:r>
              <a:rPr lang="de-DE" dirty="0"/>
              <a:t>Tool: </a:t>
            </a:r>
            <a:r>
              <a:rPr lang="de-DE" dirty="0" err="1"/>
              <a:t>INCEpTION</a:t>
            </a:r>
            <a:endParaRPr lang="de-DE" dirty="0"/>
          </a:p>
          <a:p>
            <a:pPr lvl="2"/>
            <a:r>
              <a:rPr lang="de-DE" dirty="0"/>
              <a:t>Gute visuelle Darstellung</a:t>
            </a:r>
          </a:p>
          <a:p>
            <a:pPr lvl="2"/>
            <a:r>
              <a:rPr lang="de-DE" dirty="0"/>
              <a:t>Möglichkeit zur Kollaboration (kann als Server-System verwendet werden)</a:t>
            </a:r>
          </a:p>
          <a:p>
            <a:pPr lvl="2"/>
            <a:r>
              <a:rPr lang="de-DE" dirty="0"/>
              <a:t>Vorschläge für Annotationen basierend auf den bisherigen Annotationen</a:t>
            </a:r>
          </a:p>
          <a:p>
            <a:pPr lvl="1"/>
            <a:r>
              <a:rPr lang="de-DE" dirty="0"/>
              <a:t>Drei Annotations-Layer: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OCR-Korrekturen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Entitäten</a:t>
            </a:r>
          </a:p>
          <a:p>
            <a:pPr marL="1257300" lvl="2" indent="-342900">
              <a:buFont typeface="+mj-lt"/>
              <a:buAutoNum type="arabicPeriod"/>
            </a:pPr>
            <a:r>
              <a:rPr lang="de-DE" dirty="0"/>
              <a:t>Semantische Eigenschaften, klassifizierte Verbindungen zwischen Entitäten</a:t>
            </a:r>
          </a:p>
          <a:p>
            <a:pPr lvl="1"/>
            <a:r>
              <a:rPr lang="de-DE" dirty="0"/>
              <a:t>Validierung &amp; Konsolidierung</a:t>
            </a:r>
          </a:p>
          <a:p>
            <a:pPr lvl="2"/>
            <a:r>
              <a:rPr lang="de-DE" dirty="0"/>
              <a:t>Parsen der UIMA XML-Dateien (natives Speicher-Format von </a:t>
            </a:r>
            <a:r>
              <a:rPr lang="de-DE" dirty="0" err="1"/>
              <a:t>INCEpTION</a:t>
            </a:r>
            <a:r>
              <a:rPr lang="de-DE" dirty="0"/>
              <a:t>) zu:</a:t>
            </a:r>
          </a:p>
          <a:p>
            <a:pPr lvl="3"/>
            <a:r>
              <a:rPr lang="de-DE" dirty="0"/>
              <a:t>Repräsentation in Python-Objekten </a:t>
            </a:r>
            <a:r>
              <a:rPr lang="de-DE" dirty="0">
                <a:sym typeface="Wingdings" panose="05000000000000000000" pitchFamily="2" charset="2"/>
              </a:rPr>
              <a:t> Pickle</a:t>
            </a:r>
          </a:p>
          <a:p>
            <a:pPr lvl="3"/>
            <a:r>
              <a:rPr lang="de-DE" dirty="0" err="1">
                <a:sym typeface="Wingdings" panose="05000000000000000000" pitchFamily="2" charset="2"/>
              </a:rPr>
              <a:t>GraphML</a:t>
            </a:r>
            <a:endParaRPr lang="de-DE" dirty="0">
              <a:sym typeface="Wingdings" panose="05000000000000000000" pitchFamily="2" charset="2"/>
            </a:endParaRPr>
          </a:p>
          <a:p>
            <a:pPr lvl="3"/>
            <a:r>
              <a:rPr lang="de-DE" dirty="0">
                <a:sym typeface="Wingdings" panose="05000000000000000000" pitchFamily="2" charset="2"/>
              </a:rPr>
              <a:t>JSON für einen Prototypen der Website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(RDF Triplestore)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Dabei: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Anwendung der manuellen OCR-Korrekturen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Konsolidierung der Daten, Zusammenführen von Personen, Orten, Taxonomien etc.</a:t>
            </a:r>
          </a:p>
          <a:p>
            <a:pPr lvl="3"/>
            <a:r>
              <a:rPr lang="de-DE" dirty="0">
                <a:sym typeface="Wingdings" panose="05000000000000000000" pitchFamily="2" charset="2"/>
              </a:rPr>
              <a:t>Modellieren von </a:t>
            </a:r>
            <a:r>
              <a:rPr lang="de-DE" i="1" dirty="0">
                <a:sym typeface="Wingdings" panose="05000000000000000000" pitchFamily="2" charset="2"/>
              </a:rPr>
              <a:t>virtuellen</a:t>
            </a:r>
            <a:r>
              <a:rPr lang="de-DE" dirty="0">
                <a:sym typeface="Wingdings" panose="05000000000000000000" pitchFamily="2" charset="2"/>
              </a:rPr>
              <a:t> Entitäten und Eigenschaften</a:t>
            </a:r>
          </a:p>
          <a:p>
            <a:pPr lvl="2"/>
            <a:r>
              <a:rPr lang="de-DE" dirty="0">
                <a:sym typeface="Wingdings" panose="05000000000000000000" pitchFamily="2" charset="2"/>
              </a:rPr>
              <a:t>Skript mit dem das semantische Netz, in dem sich ein gesuchter Begriff befindet, visuell dargestellt wird (mittels Python und </a:t>
            </a:r>
            <a:r>
              <a:rPr lang="de-DE" dirty="0" err="1">
                <a:sym typeface="Wingdings" panose="05000000000000000000" pitchFamily="2" charset="2"/>
              </a:rPr>
              <a:t>Graphviz</a:t>
            </a:r>
            <a:r>
              <a:rPr lang="de-DE" dirty="0">
                <a:sym typeface="Wingdings" panose="05000000000000000000" pitchFamily="2" charset="2"/>
              </a:rPr>
              <a:t>/DOT)</a:t>
            </a:r>
          </a:p>
          <a:p>
            <a:r>
              <a:rPr lang="de-DE" dirty="0"/>
              <a:t>Grundkonzept für das Websystem entworfen</a:t>
            </a:r>
          </a:p>
          <a:p>
            <a:pPr lvl="1"/>
            <a:r>
              <a:rPr lang="de-DE" dirty="0"/>
              <a:t>Backend: </a:t>
            </a:r>
            <a:r>
              <a:rPr lang="de-DE" dirty="0" err="1"/>
              <a:t>Graphdatenbank</a:t>
            </a:r>
            <a:r>
              <a:rPr lang="de-DE" dirty="0"/>
              <a:t> (Berkeley DB) mit SPARQL </a:t>
            </a:r>
            <a:r>
              <a:rPr lang="de-DE" dirty="0" err="1"/>
              <a:t>Endpoint</a:t>
            </a:r>
            <a:r>
              <a:rPr lang="de-DE" dirty="0"/>
              <a:t> und REST API</a:t>
            </a:r>
          </a:p>
          <a:p>
            <a:pPr lvl="1"/>
            <a:r>
              <a:rPr lang="de-DE" dirty="0"/>
              <a:t>Frontend: Möglichkeit zur visuellen Konstruktion von SPARQL-</a:t>
            </a:r>
            <a:r>
              <a:rPr lang="de-DE" dirty="0" err="1"/>
              <a:t>Queries</a:t>
            </a:r>
            <a:r>
              <a:rPr lang="de-DE" dirty="0"/>
              <a:t>, Vue.js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6673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Datenmodellierung mit CIDOC CRM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C0F60896-2EC4-42EA-95D9-FF64E0AA7D77}"/>
              </a:ext>
            </a:extLst>
          </p:cNvPr>
          <p:cNvGrpSpPr/>
          <p:nvPr/>
        </p:nvGrpSpPr>
        <p:grpSpPr>
          <a:xfrm>
            <a:off x="1166070" y="3045204"/>
            <a:ext cx="9836826" cy="3700043"/>
            <a:chOff x="650979" y="2350121"/>
            <a:chExt cx="10335140" cy="4353181"/>
          </a:xfrm>
        </p:grpSpPr>
        <p:sp>
          <p:nvSpPr>
            <p:cNvPr id="4" name="Freihandform: Form 3">
              <a:extLst>
                <a:ext uri="{FF2B5EF4-FFF2-40B4-BE49-F238E27FC236}">
                  <a16:creationId xmlns:a16="http://schemas.microsoft.com/office/drawing/2014/main" id="{8AD0B862-3A3A-4DEE-BEFF-EE41790F44E8}"/>
                </a:ext>
              </a:extLst>
            </p:cNvPr>
            <p:cNvSpPr/>
            <p:nvPr/>
          </p:nvSpPr>
          <p:spPr>
            <a:xfrm>
              <a:off x="1588248" y="3062923"/>
              <a:ext cx="441075" cy="147100"/>
            </a:xfrm>
            <a:custGeom>
              <a:avLst/>
              <a:gdLst>
                <a:gd name="connsiteX0" fmla="*/ 441075 w 441075"/>
                <a:gd name="connsiteY0" fmla="*/ 0 h 147100"/>
                <a:gd name="connsiteX1" fmla="*/ 114 w 441075"/>
                <a:gd name="connsiteY1" fmla="*/ 340 h 147100"/>
                <a:gd name="connsiteX2" fmla="*/ 0 w 441075"/>
                <a:gd name="connsiteY2" fmla="*/ 147101 h 1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1075" h="147100">
                  <a:moveTo>
                    <a:pt x="441075" y="0"/>
                  </a:moveTo>
                  <a:lnTo>
                    <a:pt x="114" y="340"/>
                  </a:lnTo>
                  <a:lnTo>
                    <a:pt x="0" y="147101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C3B592EA-863D-4631-A2C9-CE1E5512B294}"/>
                </a:ext>
              </a:extLst>
            </p:cNvPr>
            <p:cNvSpPr/>
            <p:nvPr/>
          </p:nvSpPr>
          <p:spPr>
            <a:xfrm>
              <a:off x="1520146" y="3210024"/>
              <a:ext cx="136204" cy="136204"/>
            </a:xfrm>
            <a:custGeom>
              <a:avLst/>
              <a:gdLst>
                <a:gd name="connsiteX0" fmla="*/ 67875 w 136204"/>
                <a:gd name="connsiteY0" fmla="*/ 136204 h 136204"/>
                <a:gd name="connsiteX1" fmla="*/ 0 w 136204"/>
                <a:gd name="connsiteY1" fmla="*/ 0 h 136204"/>
                <a:gd name="connsiteX2" fmla="*/ 136204 w 136204"/>
                <a:gd name="connsiteY2" fmla="*/ 113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7875" y="136204"/>
                  </a:moveTo>
                  <a:lnTo>
                    <a:pt x="0" y="0"/>
                  </a:lnTo>
                  <a:lnTo>
                    <a:pt x="136204" y="113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" name="Freihandform: Form 5">
              <a:extLst>
                <a:ext uri="{FF2B5EF4-FFF2-40B4-BE49-F238E27FC236}">
                  <a16:creationId xmlns:a16="http://schemas.microsoft.com/office/drawing/2014/main" id="{B6BC4ACC-0E9A-4E11-91DA-4F01FEA4F44A}"/>
                </a:ext>
              </a:extLst>
            </p:cNvPr>
            <p:cNvSpPr/>
            <p:nvPr/>
          </p:nvSpPr>
          <p:spPr>
            <a:xfrm>
              <a:off x="6591374" y="2935686"/>
              <a:ext cx="218154" cy="116795"/>
            </a:xfrm>
            <a:custGeom>
              <a:avLst/>
              <a:gdLst>
                <a:gd name="connsiteX0" fmla="*/ 0 w 218154"/>
                <a:gd name="connsiteY0" fmla="*/ 113 h 116795"/>
                <a:gd name="connsiteX1" fmla="*/ 218154 w 218154"/>
                <a:gd name="connsiteY1" fmla="*/ 0 h 116795"/>
                <a:gd name="connsiteX2" fmla="*/ 218041 w 218154"/>
                <a:gd name="connsiteY2" fmla="*/ 116795 h 116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54" h="116795">
                  <a:moveTo>
                    <a:pt x="0" y="113"/>
                  </a:moveTo>
                  <a:lnTo>
                    <a:pt x="218154" y="0"/>
                  </a:lnTo>
                  <a:lnTo>
                    <a:pt x="218041" y="11679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" name="Freihandform: Form 6">
              <a:extLst>
                <a:ext uri="{FF2B5EF4-FFF2-40B4-BE49-F238E27FC236}">
                  <a16:creationId xmlns:a16="http://schemas.microsoft.com/office/drawing/2014/main" id="{209B3D1C-9D6D-4B20-8A6B-D1CE0F67F13E}"/>
                </a:ext>
              </a:extLst>
            </p:cNvPr>
            <p:cNvSpPr/>
            <p:nvPr/>
          </p:nvSpPr>
          <p:spPr>
            <a:xfrm>
              <a:off x="6746987" y="3052367"/>
              <a:ext cx="124853" cy="124967"/>
            </a:xfrm>
            <a:custGeom>
              <a:avLst/>
              <a:gdLst>
                <a:gd name="connsiteX0" fmla="*/ 62200 w 124853"/>
                <a:gd name="connsiteY0" fmla="*/ 124967 h 124967"/>
                <a:gd name="connsiteX1" fmla="*/ 0 w 124853"/>
                <a:gd name="connsiteY1" fmla="*/ 0 h 124967"/>
                <a:gd name="connsiteX2" fmla="*/ 124854 w 124853"/>
                <a:gd name="connsiteY2" fmla="*/ 227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124967"/>
                  </a:moveTo>
                  <a:lnTo>
                    <a:pt x="0" y="0"/>
                  </a:lnTo>
                  <a:lnTo>
                    <a:pt x="124854" y="227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" name="Freihandform: Form 7">
              <a:extLst>
                <a:ext uri="{FF2B5EF4-FFF2-40B4-BE49-F238E27FC236}">
                  <a16:creationId xmlns:a16="http://schemas.microsoft.com/office/drawing/2014/main" id="{7243A558-9319-4453-803A-7C785959A3BA}"/>
                </a:ext>
              </a:extLst>
            </p:cNvPr>
            <p:cNvSpPr/>
            <p:nvPr/>
          </p:nvSpPr>
          <p:spPr>
            <a:xfrm>
              <a:off x="4300757" y="336030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" name="Freihandform: Form 8">
              <a:extLst>
                <a:ext uri="{FF2B5EF4-FFF2-40B4-BE49-F238E27FC236}">
                  <a16:creationId xmlns:a16="http://schemas.microsoft.com/office/drawing/2014/main" id="{F44003AC-B9E7-4D64-B2D0-56CB6BAC6EC7}"/>
                </a:ext>
              </a:extLst>
            </p:cNvPr>
            <p:cNvSpPr/>
            <p:nvPr/>
          </p:nvSpPr>
          <p:spPr>
            <a:xfrm>
              <a:off x="4300757" y="358731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" name="Freihandform: Form 9">
              <a:extLst>
                <a:ext uri="{FF2B5EF4-FFF2-40B4-BE49-F238E27FC236}">
                  <a16:creationId xmlns:a16="http://schemas.microsoft.com/office/drawing/2014/main" id="{36486F9B-AEED-4A82-9AAE-6B3FE3639DDA}"/>
                </a:ext>
              </a:extLst>
            </p:cNvPr>
            <p:cNvSpPr/>
            <p:nvPr/>
          </p:nvSpPr>
          <p:spPr>
            <a:xfrm>
              <a:off x="4300757" y="358731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646EC93-BC7E-4C71-9552-CC50C60A1B48}"/>
                </a:ext>
              </a:extLst>
            </p:cNvPr>
            <p:cNvSpPr txBox="1"/>
            <p:nvPr/>
          </p:nvSpPr>
          <p:spPr>
            <a:xfrm>
              <a:off x="4856288" y="3377010"/>
              <a:ext cx="6936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E21 Person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305B599E-2FF4-4CE1-909F-A73C6C8AA269}"/>
                </a:ext>
              </a:extLst>
            </p:cNvPr>
            <p:cNvSpPr txBox="1"/>
            <p:nvPr/>
          </p:nvSpPr>
          <p:spPr>
            <a:xfrm>
              <a:off x="4271744" y="3604017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Dr. H. Dohrn</a:t>
              </a:r>
            </a:p>
          </p:txBody>
        </p:sp>
        <p:sp>
          <p:nvSpPr>
            <p:cNvPr id="13" name="Freihandform: Form 12">
              <a:extLst>
                <a:ext uri="{FF2B5EF4-FFF2-40B4-BE49-F238E27FC236}">
                  <a16:creationId xmlns:a16="http://schemas.microsoft.com/office/drawing/2014/main" id="{15804A79-A71B-44AB-A9A2-23646967021C}"/>
                </a:ext>
              </a:extLst>
            </p:cNvPr>
            <p:cNvSpPr/>
            <p:nvPr/>
          </p:nvSpPr>
          <p:spPr>
            <a:xfrm>
              <a:off x="5325581" y="4055853"/>
              <a:ext cx="340" cy="69918"/>
            </a:xfrm>
            <a:custGeom>
              <a:avLst/>
              <a:gdLst>
                <a:gd name="connsiteX0" fmla="*/ 0 w 340"/>
                <a:gd name="connsiteY0" fmla="*/ 69918 h 69918"/>
                <a:gd name="connsiteX1" fmla="*/ 340 w 340"/>
                <a:gd name="connsiteY1" fmla="*/ 0 h 69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0" h="69918">
                  <a:moveTo>
                    <a:pt x="0" y="69918"/>
                  </a:moveTo>
                  <a:lnTo>
                    <a:pt x="34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4FE5E3F8-15DB-4D9A-BED4-BCADD16354E4}"/>
                </a:ext>
              </a:extLst>
            </p:cNvPr>
            <p:cNvSpPr/>
            <p:nvPr/>
          </p:nvSpPr>
          <p:spPr>
            <a:xfrm>
              <a:off x="5257820" y="3919648"/>
              <a:ext cx="136204" cy="136544"/>
            </a:xfrm>
            <a:custGeom>
              <a:avLst/>
              <a:gdLst>
                <a:gd name="connsiteX0" fmla="*/ 68897 w 136204"/>
                <a:gd name="connsiteY0" fmla="*/ 0 h 136544"/>
                <a:gd name="connsiteX1" fmla="*/ 136204 w 136204"/>
                <a:gd name="connsiteY1" fmla="*/ 136545 h 136544"/>
                <a:gd name="connsiteX2" fmla="*/ 0 w 136204"/>
                <a:gd name="connsiteY2" fmla="*/ 135750 h 13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544">
                  <a:moveTo>
                    <a:pt x="68897" y="0"/>
                  </a:moveTo>
                  <a:lnTo>
                    <a:pt x="136204" y="136545"/>
                  </a:lnTo>
                  <a:lnTo>
                    <a:pt x="0" y="13575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4A8DA7E0-B17B-4EF7-9C7E-DB13F8A5C083}"/>
                </a:ext>
              </a:extLst>
            </p:cNvPr>
            <p:cNvSpPr/>
            <p:nvPr/>
          </p:nvSpPr>
          <p:spPr>
            <a:xfrm>
              <a:off x="2667327" y="2624799"/>
              <a:ext cx="587267" cy="11350"/>
            </a:xfrm>
            <a:custGeom>
              <a:avLst/>
              <a:gdLst>
                <a:gd name="connsiteX0" fmla="*/ 0 w 587267"/>
                <a:gd name="connsiteY0" fmla="*/ 0 h 11350"/>
                <a:gd name="connsiteX1" fmla="*/ 587268 w 58726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87267" h="11350">
                  <a:moveTo>
                    <a:pt x="0" y="0"/>
                  </a:moveTo>
                  <a:lnTo>
                    <a:pt x="58726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00DF50F4-8650-46BD-8DE1-C6F3D45BE7F0}"/>
                </a:ext>
              </a:extLst>
            </p:cNvPr>
            <p:cNvSpPr/>
            <p:nvPr/>
          </p:nvSpPr>
          <p:spPr>
            <a:xfrm>
              <a:off x="3254594" y="2562372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" name="Freihandform: Form 16">
              <a:extLst>
                <a:ext uri="{FF2B5EF4-FFF2-40B4-BE49-F238E27FC236}">
                  <a16:creationId xmlns:a16="http://schemas.microsoft.com/office/drawing/2014/main" id="{21BCB574-28C5-4511-907D-60523BF8BBEB}"/>
                </a:ext>
              </a:extLst>
            </p:cNvPr>
            <p:cNvSpPr/>
            <p:nvPr/>
          </p:nvSpPr>
          <p:spPr>
            <a:xfrm>
              <a:off x="679992" y="3371653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EDCCE760-4ED0-49B9-AAE3-CEB3EEEE2DA6}"/>
                </a:ext>
              </a:extLst>
            </p:cNvPr>
            <p:cNvSpPr/>
            <p:nvPr/>
          </p:nvSpPr>
          <p:spPr>
            <a:xfrm>
              <a:off x="679992" y="3598660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" name="Freihandform: Form 18">
              <a:extLst>
                <a:ext uri="{FF2B5EF4-FFF2-40B4-BE49-F238E27FC236}">
                  <a16:creationId xmlns:a16="http://schemas.microsoft.com/office/drawing/2014/main" id="{796C5434-DB1A-4858-85DF-4E36AEDB32D4}"/>
                </a:ext>
              </a:extLst>
            </p:cNvPr>
            <p:cNvSpPr/>
            <p:nvPr/>
          </p:nvSpPr>
          <p:spPr>
            <a:xfrm>
              <a:off x="679992" y="3598660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4FB562F5-07CA-4D9C-A141-39460CC49499}"/>
                </a:ext>
              </a:extLst>
            </p:cNvPr>
            <p:cNvSpPr txBox="1"/>
            <p:nvPr/>
          </p:nvSpPr>
          <p:spPr>
            <a:xfrm>
              <a:off x="1258223" y="3388360"/>
              <a:ext cx="64824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E53 Place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07C6266D-005E-497D-9D25-20829FBAD3A7}"/>
                </a:ext>
              </a:extLst>
            </p:cNvPr>
            <p:cNvSpPr txBox="1"/>
            <p:nvPr/>
          </p:nvSpPr>
          <p:spPr>
            <a:xfrm>
              <a:off x="650979" y="3615367"/>
              <a:ext cx="47798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Stettin</a:t>
              </a:r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C0962F09-BAE9-4FCC-A504-AFD8E1A93B6A}"/>
                </a:ext>
              </a:extLst>
            </p:cNvPr>
            <p:cNvSpPr/>
            <p:nvPr/>
          </p:nvSpPr>
          <p:spPr>
            <a:xfrm>
              <a:off x="679992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0C9C8C36-0CF9-47BD-B43A-C4B83961FF23}"/>
                </a:ext>
              </a:extLst>
            </p:cNvPr>
            <p:cNvSpPr/>
            <p:nvPr/>
          </p:nvSpPr>
          <p:spPr>
            <a:xfrm>
              <a:off x="679992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F2A52D3F-1468-418E-A842-8714B3FBADB7}"/>
                </a:ext>
              </a:extLst>
            </p:cNvPr>
            <p:cNvSpPr/>
            <p:nvPr/>
          </p:nvSpPr>
          <p:spPr>
            <a:xfrm>
              <a:off x="679992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F89924F-AEB6-4B4C-B8B3-3285D9DB8922}"/>
                </a:ext>
              </a:extLst>
            </p:cNvPr>
            <p:cNvSpPr txBox="1"/>
            <p:nvPr/>
          </p:nvSpPr>
          <p:spPr>
            <a:xfrm>
              <a:off x="1207147" y="5862739"/>
              <a:ext cx="750398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E60 Number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EB869EAE-F1E5-4542-A48F-11C7D5B7A90A}"/>
                </a:ext>
              </a:extLst>
            </p:cNvPr>
            <p:cNvSpPr txBox="1"/>
            <p:nvPr/>
          </p:nvSpPr>
          <p:spPr>
            <a:xfrm>
              <a:off x="650979" y="6089746"/>
              <a:ext cx="38718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zwei</a:t>
              </a:r>
            </a:p>
          </p:txBody>
        </p:sp>
        <p:sp>
          <p:nvSpPr>
            <p:cNvPr id="27" name="Freihandform: Form 26">
              <a:extLst>
                <a:ext uri="{FF2B5EF4-FFF2-40B4-BE49-F238E27FC236}">
                  <a16:creationId xmlns:a16="http://schemas.microsoft.com/office/drawing/2014/main" id="{8200C132-E5A8-4B99-B7F5-2FABCB928184}"/>
                </a:ext>
              </a:extLst>
            </p:cNvPr>
            <p:cNvSpPr/>
            <p:nvPr/>
          </p:nvSpPr>
          <p:spPr>
            <a:xfrm>
              <a:off x="3177298" y="4644255"/>
              <a:ext cx="204533" cy="58113"/>
            </a:xfrm>
            <a:custGeom>
              <a:avLst/>
              <a:gdLst>
                <a:gd name="connsiteX0" fmla="*/ 204533 w 204533"/>
                <a:gd name="connsiteY0" fmla="*/ 58114 h 58113"/>
                <a:gd name="connsiteX1" fmla="*/ 113 w 204533"/>
                <a:gd name="connsiteY1" fmla="*/ 57319 h 58113"/>
                <a:gd name="connsiteX2" fmla="*/ 0 w 204533"/>
                <a:gd name="connsiteY2" fmla="*/ 0 h 58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4533" h="58113">
                  <a:moveTo>
                    <a:pt x="204533" y="58114"/>
                  </a:moveTo>
                  <a:lnTo>
                    <a:pt x="113" y="57319"/>
                  </a:ln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" name="Freihandform: Form 27">
              <a:extLst>
                <a:ext uri="{FF2B5EF4-FFF2-40B4-BE49-F238E27FC236}">
                  <a16:creationId xmlns:a16="http://schemas.microsoft.com/office/drawing/2014/main" id="{89543109-D4D9-4CB3-831E-C55721036684}"/>
                </a:ext>
              </a:extLst>
            </p:cNvPr>
            <p:cNvSpPr/>
            <p:nvPr/>
          </p:nvSpPr>
          <p:spPr>
            <a:xfrm>
              <a:off x="3114872" y="4519401"/>
              <a:ext cx="124853" cy="124967"/>
            </a:xfrm>
            <a:custGeom>
              <a:avLst/>
              <a:gdLst>
                <a:gd name="connsiteX0" fmla="*/ 62200 w 124853"/>
                <a:gd name="connsiteY0" fmla="*/ 0 h 124967"/>
                <a:gd name="connsiteX1" fmla="*/ 124854 w 124853"/>
                <a:gd name="connsiteY1" fmla="*/ 124741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200" y="0"/>
                  </a:moveTo>
                  <a:lnTo>
                    <a:pt x="124854" y="124741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" name="Freihandform: Form 28">
              <a:extLst>
                <a:ext uri="{FF2B5EF4-FFF2-40B4-BE49-F238E27FC236}">
                  <a16:creationId xmlns:a16="http://schemas.microsoft.com/office/drawing/2014/main" id="{BA9A3B40-FC29-45C7-A24C-3CFC243C29CB}"/>
                </a:ext>
              </a:extLst>
            </p:cNvPr>
            <p:cNvSpPr/>
            <p:nvPr/>
          </p:nvSpPr>
          <p:spPr>
            <a:xfrm>
              <a:off x="4425611" y="4574791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" name="Freihandform: Form 29">
              <a:extLst>
                <a:ext uri="{FF2B5EF4-FFF2-40B4-BE49-F238E27FC236}">
                  <a16:creationId xmlns:a16="http://schemas.microsoft.com/office/drawing/2014/main" id="{B399AD02-4CFB-4090-AD4F-70574D02088B}"/>
                </a:ext>
              </a:extLst>
            </p:cNvPr>
            <p:cNvSpPr/>
            <p:nvPr/>
          </p:nvSpPr>
          <p:spPr>
            <a:xfrm>
              <a:off x="4425611" y="4801798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" name="Freihandform: Form 30">
              <a:extLst>
                <a:ext uri="{FF2B5EF4-FFF2-40B4-BE49-F238E27FC236}">
                  <a16:creationId xmlns:a16="http://schemas.microsoft.com/office/drawing/2014/main" id="{67FC2494-62A1-43F6-B0EB-5E7A39B88419}"/>
                </a:ext>
              </a:extLst>
            </p:cNvPr>
            <p:cNvSpPr/>
            <p:nvPr/>
          </p:nvSpPr>
          <p:spPr>
            <a:xfrm>
              <a:off x="4425611" y="4801798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E78946F1-624F-466A-909C-AE29DE14B7F2}"/>
                </a:ext>
              </a:extLst>
            </p:cNvPr>
            <p:cNvSpPr txBox="1"/>
            <p:nvPr/>
          </p:nvSpPr>
          <p:spPr>
            <a:xfrm>
              <a:off x="4918715" y="4591498"/>
              <a:ext cx="8185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E8 Acquisition</a:t>
              </a:r>
            </a:p>
          </p:txBody>
        </p:sp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06A169BC-EE09-4A75-97C6-0E8ED65E3C6B}"/>
                </a:ext>
              </a:extLst>
            </p:cNvPr>
            <p:cNvSpPr txBox="1"/>
            <p:nvPr/>
          </p:nvSpPr>
          <p:spPr>
            <a:xfrm>
              <a:off x="4396598" y="4818505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schenkt</a:t>
              </a:r>
            </a:p>
          </p:txBody>
        </p:sp>
        <p:sp>
          <p:nvSpPr>
            <p:cNvPr id="34" name="Freihandform: Form 33">
              <a:extLst>
                <a:ext uri="{FF2B5EF4-FFF2-40B4-BE49-F238E27FC236}">
                  <a16:creationId xmlns:a16="http://schemas.microsoft.com/office/drawing/2014/main" id="{652FAAFF-ACA9-4547-B689-5A83398D63E0}"/>
                </a:ext>
              </a:extLst>
            </p:cNvPr>
            <p:cNvSpPr/>
            <p:nvPr/>
          </p:nvSpPr>
          <p:spPr>
            <a:xfrm>
              <a:off x="9987288" y="5716864"/>
              <a:ext cx="11350" cy="242670"/>
            </a:xfrm>
            <a:custGeom>
              <a:avLst/>
              <a:gdLst>
                <a:gd name="connsiteX0" fmla="*/ 0 w 11350"/>
                <a:gd name="connsiteY0" fmla="*/ 242671 h 242670"/>
                <a:gd name="connsiteX1" fmla="*/ 0 w 11350"/>
                <a:gd name="connsiteY1" fmla="*/ 0 h 242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42670">
                  <a:moveTo>
                    <a:pt x="0" y="24267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5" name="Freihandform: Form 34">
              <a:extLst>
                <a:ext uri="{FF2B5EF4-FFF2-40B4-BE49-F238E27FC236}">
                  <a16:creationId xmlns:a16="http://schemas.microsoft.com/office/drawing/2014/main" id="{7928E342-CF38-405A-A75B-16FF7F24DDE4}"/>
                </a:ext>
              </a:extLst>
            </p:cNvPr>
            <p:cNvSpPr/>
            <p:nvPr/>
          </p:nvSpPr>
          <p:spPr>
            <a:xfrm>
              <a:off x="9079259" y="4178891"/>
              <a:ext cx="11350" cy="170255"/>
            </a:xfrm>
            <a:custGeom>
              <a:avLst/>
              <a:gdLst>
                <a:gd name="connsiteX0" fmla="*/ 0 w 11350"/>
                <a:gd name="connsiteY0" fmla="*/ 170255 h 170255"/>
                <a:gd name="connsiteX1" fmla="*/ 0 w 11350"/>
                <a:gd name="connsiteY1" fmla="*/ 0 h 17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70255">
                  <a:moveTo>
                    <a:pt x="0" y="170255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" name="Freihandform: Form 35">
              <a:extLst>
                <a:ext uri="{FF2B5EF4-FFF2-40B4-BE49-F238E27FC236}">
                  <a16:creationId xmlns:a16="http://schemas.microsoft.com/office/drawing/2014/main" id="{19CACBDC-EB8F-4E17-9436-C36413DEE313}"/>
                </a:ext>
              </a:extLst>
            </p:cNvPr>
            <p:cNvSpPr/>
            <p:nvPr/>
          </p:nvSpPr>
          <p:spPr>
            <a:xfrm>
              <a:off x="9022508" y="4065387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" name="Freihandform: Form 36">
              <a:extLst>
                <a:ext uri="{FF2B5EF4-FFF2-40B4-BE49-F238E27FC236}">
                  <a16:creationId xmlns:a16="http://schemas.microsoft.com/office/drawing/2014/main" id="{459A4EE4-5BFA-447B-B3C3-3B34F9471A24}"/>
                </a:ext>
              </a:extLst>
            </p:cNvPr>
            <p:cNvSpPr/>
            <p:nvPr/>
          </p:nvSpPr>
          <p:spPr>
            <a:xfrm>
              <a:off x="8625245" y="595953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" name="Freihandform: Form 37">
              <a:extLst>
                <a:ext uri="{FF2B5EF4-FFF2-40B4-BE49-F238E27FC236}">
                  <a16:creationId xmlns:a16="http://schemas.microsoft.com/office/drawing/2014/main" id="{860E9263-4A48-48B0-BBFC-76E73C2B3197}"/>
                </a:ext>
              </a:extLst>
            </p:cNvPr>
            <p:cNvSpPr/>
            <p:nvPr/>
          </p:nvSpPr>
          <p:spPr>
            <a:xfrm>
              <a:off x="8625245" y="618654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" name="Freihandform: Form 38">
              <a:extLst>
                <a:ext uri="{FF2B5EF4-FFF2-40B4-BE49-F238E27FC236}">
                  <a16:creationId xmlns:a16="http://schemas.microsoft.com/office/drawing/2014/main" id="{F28D56CA-AB19-4FB7-80AB-C46EAA89DBF4}"/>
                </a:ext>
              </a:extLst>
            </p:cNvPr>
            <p:cNvSpPr/>
            <p:nvPr/>
          </p:nvSpPr>
          <p:spPr>
            <a:xfrm>
              <a:off x="8625245" y="618654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E66BA387-883B-4B59-9BC2-D384238D6157}"/>
                </a:ext>
              </a:extLst>
            </p:cNvPr>
            <p:cNvSpPr txBox="1"/>
            <p:nvPr/>
          </p:nvSpPr>
          <p:spPr>
            <a:xfrm>
              <a:off x="8897016" y="5976242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E28 Conceptual Object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4D6930F3-1DF1-4B8A-BACA-6EE4AC26635B}"/>
                </a:ext>
              </a:extLst>
            </p:cNvPr>
            <p:cNvSpPr txBox="1"/>
            <p:nvPr/>
          </p:nvSpPr>
          <p:spPr>
            <a:xfrm>
              <a:off x="8596232" y="6203249"/>
              <a:ext cx="71634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Orang-Utan</a:t>
              </a:r>
            </a:p>
          </p:txBody>
        </p:sp>
        <p:sp>
          <p:nvSpPr>
            <p:cNvPr id="42" name="Freihandform: Form 41">
              <a:extLst>
                <a:ext uri="{FF2B5EF4-FFF2-40B4-BE49-F238E27FC236}">
                  <a16:creationId xmlns:a16="http://schemas.microsoft.com/office/drawing/2014/main" id="{AD9D758D-B0FC-49C1-8390-E1E78FB2AC76}"/>
                </a:ext>
              </a:extLst>
            </p:cNvPr>
            <p:cNvSpPr/>
            <p:nvPr/>
          </p:nvSpPr>
          <p:spPr>
            <a:xfrm>
              <a:off x="7717216" y="4632905"/>
              <a:ext cx="11350" cy="21338"/>
            </a:xfrm>
            <a:custGeom>
              <a:avLst/>
              <a:gdLst>
                <a:gd name="connsiteX0" fmla="*/ 0 w 11350"/>
                <a:gd name="connsiteY0" fmla="*/ 21339 h 21338"/>
                <a:gd name="connsiteX1" fmla="*/ 0 w 11350"/>
                <a:gd name="connsiteY1" fmla="*/ 0 h 2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21338">
                  <a:moveTo>
                    <a:pt x="0" y="21339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3" name="Freihandform: Form 42">
              <a:extLst>
                <a:ext uri="{FF2B5EF4-FFF2-40B4-BE49-F238E27FC236}">
                  <a16:creationId xmlns:a16="http://schemas.microsoft.com/office/drawing/2014/main" id="{B1C3848D-9AAB-4544-AA7C-44886215E612}"/>
                </a:ext>
              </a:extLst>
            </p:cNvPr>
            <p:cNvSpPr/>
            <p:nvPr/>
          </p:nvSpPr>
          <p:spPr>
            <a:xfrm>
              <a:off x="7654789" y="4508051"/>
              <a:ext cx="124853" cy="124853"/>
            </a:xfrm>
            <a:custGeom>
              <a:avLst/>
              <a:gdLst>
                <a:gd name="connsiteX0" fmla="*/ 62427 w 124853"/>
                <a:gd name="connsiteY0" fmla="*/ 0 h 124853"/>
                <a:gd name="connsiteX1" fmla="*/ 124854 w 124853"/>
                <a:gd name="connsiteY1" fmla="*/ 124854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0"/>
                  </a:moveTo>
                  <a:lnTo>
                    <a:pt x="124854" y="124854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4" name="Freihandform: Form 43">
              <a:extLst>
                <a:ext uri="{FF2B5EF4-FFF2-40B4-BE49-F238E27FC236}">
                  <a16:creationId xmlns:a16="http://schemas.microsoft.com/office/drawing/2014/main" id="{800C500A-BE62-494A-B7F4-4E85B6F05C91}"/>
                </a:ext>
              </a:extLst>
            </p:cNvPr>
            <p:cNvSpPr/>
            <p:nvPr/>
          </p:nvSpPr>
          <p:spPr>
            <a:xfrm>
              <a:off x="6809187" y="4960703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5" name="Freihandform: Form 44">
              <a:extLst>
                <a:ext uri="{FF2B5EF4-FFF2-40B4-BE49-F238E27FC236}">
                  <a16:creationId xmlns:a16="http://schemas.microsoft.com/office/drawing/2014/main" id="{2C8DB4FD-E75B-4971-B139-56BDFFAFE564}"/>
                </a:ext>
              </a:extLst>
            </p:cNvPr>
            <p:cNvSpPr/>
            <p:nvPr/>
          </p:nvSpPr>
          <p:spPr>
            <a:xfrm>
              <a:off x="6809187" y="5187711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6" name="Freihandform: Form 45">
              <a:extLst>
                <a:ext uri="{FF2B5EF4-FFF2-40B4-BE49-F238E27FC236}">
                  <a16:creationId xmlns:a16="http://schemas.microsoft.com/office/drawing/2014/main" id="{DED5E367-96E6-4380-89E0-BD78F61085DE}"/>
                </a:ext>
              </a:extLst>
            </p:cNvPr>
            <p:cNvSpPr/>
            <p:nvPr/>
          </p:nvSpPr>
          <p:spPr>
            <a:xfrm>
              <a:off x="6809187" y="5187711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57D4B81-7EE1-4AD4-BF0F-10CDFB3FBD20}"/>
                </a:ext>
              </a:extLst>
            </p:cNvPr>
            <p:cNvSpPr txBox="1"/>
            <p:nvPr/>
          </p:nvSpPr>
          <p:spPr>
            <a:xfrm>
              <a:off x="7080959" y="4977410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78F05EC9-79BB-4A34-B935-C18346807FFE}"/>
                </a:ext>
              </a:extLst>
            </p:cNvPr>
            <p:cNvSpPr txBox="1"/>
            <p:nvPr/>
          </p:nvSpPr>
          <p:spPr>
            <a:xfrm>
              <a:off x="6780174" y="5204418"/>
              <a:ext cx="95470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Schausammlung</a:t>
              </a:r>
            </a:p>
          </p:txBody>
        </p:sp>
        <p:sp>
          <p:nvSpPr>
            <p:cNvPr id="49" name="Freihandform: Form 48">
              <a:extLst>
                <a:ext uri="{FF2B5EF4-FFF2-40B4-BE49-F238E27FC236}">
                  <a16:creationId xmlns:a16="http://schemas.microsoft.com/office/drawing/2014/main" id="{56D92D0D-35CE-4927-B870-AB0DBD4A7F76}"/>
                </a:ext>
              </a:extLst>
            </p:cNvPr>
            <p:cNvSpPr/>
            <p:nvPr/>
          </p:nvSpPr>
          <p:spPr>
            <a:xfrm>
              <a:off x="6809187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0" name="Freihandform: Form 49">
              <a:extLst>
                <a:ext uri="{FF2B5EF4-FFF2-40B4-BE49-F238E27FC236}">
                  <a16:creationId xmlns:a16="http://schemas.microsoft.com/office/drawing/2014/main" id="{45AA0FC0-D793-4F80-8D1C-C90BE75B5C58}"/>
                </a:ext>
              </a:extLst>
            </p:cNvPr>
            <p:cNvSpPr/>
            <p:nvPr/>
          </p:nvSpPr>
          <p:spPr>
            <a:xfrm>
              <a:off x="6809187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1" name="Freihandform: Form 50">
              <a:extLst>
                <a:ext uri="{FF2B5EF4-FFF2-40B4-BE49-F238E27FC236}">
                  <a16:creationId xmlns:a16="http://schemas.microsoft.com/office/drawing/2014/main" id="{CF40688A-D626-4763-BA71-31A5BF215B7E}"/>
                </a:ext>
              </a:extLst>
            </p:cNvPr>
            <p:cNvSpPr/>
            <p:nvPr/>
          </p:nvSpPr>
          <p:spPr>
            <a:xfrm>
              <a:off x="6809187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44EB93EF-C4B6-47F4-9005-DEADF711EAFE}"/>
                </a:ext>
              </a:extLst>
            </p:cNvPr>
            <p:cNvSpPr txBox="1"/>
            <p:nvPr/>
          </p:nvSpPr>
          <p:spPr>
            <a:xfrm>
              <a:off x="7137710" y="3989929"/>
              <a:ext cx="114766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E78 Curated Holding</a:t>
              </a:r>
            </a:p>
          </p:txBody>
        </p: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77A4B1C1-46F6-4C02-8BF7-30D71A4BEAE7}"/>
                </a:ext>
              </a:extLst>
            </p:cNvPr>
            <p:cNvSpPr txBox="1"/>
            <p:nvPr/>
          </p:nvSpPr>
          <p:spPr>
            <a:xfrm>
              <a:off x="6780174" y="4216936"/>
              <a:ext cx="126116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Zoologische Sammlung</a:t>
              </a:r>
            </a:p>
          </p:txBody>
        </p:sp>
        <p:sp>
          <p:nvSpPr>
            <p:cNvPr id="54" name="Freihandform: Form 53">
              <a:extLst>
                <a:ext uri="{FF2B5EF4-FFF2-40B4-BE49-F238E27FC236}">
                  <a16:creationId xmlns:a16="http://schemas.microsoft.com/office/drawing/2014/main" id="{CC123E41-7B08-4291-AC91-9E9BFBFA3E1C}"/>
                </a:ext>
              </a:extLst>
            </p:cNvPr>
            <p:cNvSpPr/>
            <p:nvPr/>
          </p:nvSpPr>
          <p:spPr>
            <a:xfrm>
              <a:off x="7149698" y="5630375"/>
              <a:ext cx="1313917" cy="459916"/>
            </a:xfrm>
            <a:custGeom>
              <a:avLst/>
              <a:gdLst>
                <a:gd name="connsiteX0" fmla="*/ 0 w 1313917"/>
                <a:gd name="connsiteY0" fmla="*/ 0 h 459916"/>
                <a:gd name="connsiteX1" fmla="*/ 737774 w 1313917"/>
                <a:gd name="connsiteY1" fmla="*/ 340 h 459916"/>
                <a:gd name="connsiteX2" fmla="*/ 737774 w 1313917"/>
                <a:gd name="connsiteY2" fmla="*/ 459916 h 459916"/>
                <a:gd name="connsiteX3" fmla="*/ 1313918 w 1313917"/>
                <a:gd name="connsiteY3" fmla="*/ 459690 h 459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3917" h="459916">
                  <a:moveTo>
                    <a:pt x="0" y="0"/>
                  </a:moveTo>
                  <a:lnTo>
                    <a:pt x="737774" y="340"/>
                  </a:lnTo>
                  <a:lnTo>
                    <a:pt x="737774" y="459916"/>
                  </a:lnTo>
                  <a:lnTo>
                    <a:pt x="1313918" y="45969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17751FA3-BB79-4FB0-B4D1-01D01CE1602C}"/>
                </a:ext>
              </a:extLst>
            </p:cNvPr>
            <p:cNvSpPr/>
            <p:nvPr/>
          </p:nvSpPr>
          <p:spPr>
            <a:xfrm>
              <a:off x="8463616" y="6021962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114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114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43D729DE-311F-40F3-A14D-693DCE16E256}"/>
                </a:ext>
              </a:extLst>
            </p:cNvPr>
            <p:cNvSpPr/>
            <p:nvPr/>
          </p:nvSpPr>
          <p:spPr>
            <a:xfrm>
              <a:off x="3412251" y="6368148"/>
              <a:ext cx="332679" cy="230866"/>
            </a:xfrm>
            <a:custGeom>
              <a:avLst/>
              <a:gdLst>
                <a:gd name="connsiteX0" fmla="*/ 332339 w 332679"/>
                <a:gd name="connsiteY0" fmla="*/ 0 h 230866"/>
                <a:gd name="connsiteX1" fmla="*/ 332679 w 332679"/>
                <a:gd name="connsiteY1" fmla="*/ 230185 h 230866"/>
                <a:gd name="connsiteX2" fmla="*/ 0 w 332679"/>
                <a:gd name="connsiteY2" fmla="*/ 230866 h 230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2679" h="230866">
                  <a:moveTo>
                    <a:pt x="332339" y="0"/>
                  </a:moveTo>
                  <a:lnTo>
                    <a:pt x="332679" y="230185"/>
                  </a:lnTo>
                  <a:lnTo>
                    <a:pt x="0" y="230866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FBA56FDC-C4E0-4344-ACB2-970921C2F3C0}"/>
                </a:ext>
              </a:extLst>
            </p:cNvPr>
            <p:cNvSpPr/>
            <p:nvPr/>
          </p:nvSpPr>
          <p:spPr>
            <a:xfrm>
              <a:off x="4085668" y="5093049"/>
              <a:ext cx="469451" cy="195680"/>
            </a:xfrm>
            <a:custGeom>
              <a:avLst/>
              <a:gdLst>
                <a:gd name="connsiteX0" fmla="*/ 0 w 469451"/>
                <a:gd name="connsiteY0" fmla="*/ 195680 h 195680"/>
                <a:gd name="connsiteX1" fmla="*/ 568 w 469451"/>
                <a:gd name="connsiteY1" fmla="*/ 94662 h 195680"/>
                <a:gd name="connsiteX2" fmla="*/ 469451 w 469451"/>
                <a:gd name="connsiteY2" fmla="*/ 94662 h 195680"/>
                <a:gd name="connsiteX3" fmla="*/ 468883 w 469451"/>
                <a:gd name="connsiteY3" fmla="*/ 0 h 19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9451" h="195680">
                  <a:moveTo>
                    <a:pt x="0" y="195680"/>
                  </a:moveTo>
                  <a:lnTo>
                    <a:pt x="568" y="94662"/>
                  </a:lnTo>
                  <a:lnTo>
                    <a:pt x="469451" y="94662"/>
                  </a:lnTo>
                  <a:lnTo>
                    <a:pt x="468883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566581FE-C231-4EC3-B965-F2D12AA2A026}"/>
                </a:ext>
              </a:extLst>
            </p:cNvPr>
            <p:cNvSpPr/>
            <p:nvPr/>
          </p:nvSpPr>
          <p:spPr>
            <a:xfrm>
              <a:off x="3006816" y="584603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4F2C1C9B-CE9C-42DF-ABC9-B78376B2AE15}"/>
                </a:ext>
              </a:extLst>
            </p:cNvPr>
            <p:cNvSpPr/>
            <p:nvPr/>
          </p:nvSpPr>
          <p:spPr>
            <a:xfrm>
              <a:off x="3006816" y="607303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B8843C1C-76A2-4BED-9C52-2368328F6A0A}"/>
                </a:ext>
              </a:extLst>
            </p:cNvPr>
            <p:cNvSpPr/>
            <p:nvPr/>
          </p:nvSpPr>
          <p:spPr>
            <a:xfrm>
              <a:off x="3006816" y="607303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4CDA8E62-5640-4FC4-BE22-BB4A70E616A5}"/>
                </a:ext>
              </a:extLst>
            </p:cNvPr>
            <p:cNvSpPr txBox="1"/>
            <p:nvPr/>
          </p:nvSpPr>
          <p:spPr>
            <a:xfrm>
              <a:off x="3318314" y="5862739"/>
              <a:ext cx="118171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E20 Biological Object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C3546094-2E44-49EA-B495-79DF6174B499}"/>
                </a:ext>
              </a:extLst>
            </p:cNvPr>
            <p:cNvSpPr txBox="1"/>
            <p:nvPr/>
          </p:nvSpPr>
          <p:spPr>
            <a:xfrm>
              <a:off x="2977803" y="6089746"/>
              <a:ext cx="36448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Fell</a:t>
              </a:r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DD6FD87B-0214-4376-99D1-B3C29B7B131A}"/>
                </a:ext>
              </a:extLst>
            </p:cNvPr>
            <p:cNvSpPr/>
            <p:nvPr/>
          </p:nvSpPr>
          <p:spPr>
            <a:xfrm>
              <a:off x="3860136" y="4949353"/>
              <a:ext cx="565475" cy="119405"/>
            </a:xfrm>
            <a:custGeom>
              <a:avLst/>
              <a:gdLst>
                <a:gd name="connsiteX0" fmla="*/ 0 w 565475"/>
                <a:gd name="connsiteY0" fmla="*/ 119179 h 119405"/>
                <a:gd name="connsiteX1" fmla="*/ 281716 w 565475"/>
                <a:gd name="connsiteY1" fmla="*/ 119406 h 119405"/>
                <a:gd name="connsiteX2" fmla="*/ 281716 w 565475"/>
                <a:gd name="connsiteY2" fmla="*/ 340 h 119405"/>
                <a:gd name="connsiteX3" fmla="*/ 565475 w 565475"/>
                <a:gd name="connsiteY3" fmla="*/ 0 h 119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5475" h="119405">
                  <a:moveTo>
                    <a:pt x="0" y="119179"/>
                  </a:moveTo>
                  <a:lnTo>
                    <a:pt x="281716" y="119406"/>
                  </a:lnTo>
                  <a:lnTo>
                    <a:pt x="281716" y="340"/>
                  </a:lnTo>
                  <a:lnTo>
                    <a:pt x="565475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71A60BDB-CEA4-4B2D-BCDF-C4E5217A4524}"/>
                </a:ext>
              </a:extLst>
            </p:cNvPr>
            <p:cNvSpPr/>
            <p:nvPr/>
          </p:nvSpPr>
          <p:spPr>
            <a:xfrm>
              <a:off x="1588021" y="4881251"/>
              <a:ext cx="11350" cy="100791"/>
            </a:xfrm>
            <a:custGeom>
              <a:avLst/>
              <a:gdLst>
                <a:gd name="connsiteX0" fmla="*/ 0 w 11350"/>
                <a:gd name="connsiteY0" fmla="*/ 100791 h 100791"/>
                <a:gd name="connsiteX1" fmla="*/ 0 w 11350"/>
                <a:gd name="connsiteY1" fmla="*/ 0 h 10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0791">
                  <a:moveTo>
                    <a:pt x="0" y="100791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2FCBFE2D-2FEC-4D35-A229-CCE09B7EE046}"/>
                </a:ext>
              </a:extLst>
            </p:cNvPr>
            <p:cNvSpPr/>
            <p:nvPr/>
          </p:nvSpPr>
          <p:spPr>
            <a:xfrm>
              <a:off x="1525594" y="4982042"/>
              <a:ext cx="124853" cy="124853"/>
            </a:xfrm>
            <a:custGeom>
              <a:avLst/>
              <a:gdLst>
                <a:gd name="connsiteX0" fmla="*/ 62427 w 124853"/>
                <a:gd name="connsiteY0" fmla="*/ 124854 h 124853"/>
                <a:gd name="connsiteX1" fmla="*/ 0 w 124853"/>
                <a:gd name="connsiteY1" fmla="*/ 0 h 124853"/>
                <a:gd name="connsiteX2" fmla="*/ 124854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427" y="124854"/>
                  </a:moveTo>
                  <a:lnTo>
                    <a:pt x="0" y="0"/>
                  </a:lnTo>
                  <a:lnTo>
                    <a:pt x="124854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BF12E0C-6095-4301-8EDE-22DC811E7AAE}"/>
                </a:ext>
              </a:extLst>
            </p:cNvPr>
            <p:cNvSpPr/>
            <p:nvPr/>
          </p:nvSpPr>
          <p:spPr>
            <a:xfrm>
              <a:off x="1586886" y="4574451"/>
              <a:ext cx="226326" cy="81155"/>
            </a:xfrm>
            <a:custGeom>
              <a:avLst/>
              <a:gdLst>
                <a:gd name="connsiteX0" fmla="*/ 226326 w 226326"/>
                <a:gd name="connsiteY0" fmla="*/ 0 h 81155"/>
                <a:gd name="connsiteX1" fmla="*/ 0 w 226326"/>
                <a:gd name="connsiteY1" fmla="*/ 340 h 81155"/>
                <a:gd name="connsiteX2" fmla="*/ 227 w 226326"/>
                <a:gd name="connsiteY2" fmla="*/ 81155 h 8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326" h="81155">
                  <a:moveTo>
                    <a:pt x="226326" y="0"/>
                  </a:moveTo>
                  <a:lnTo>
                    <a:pt x="0" y="340"/>
                  </a:lnTo>
                  <a:lnTo>
                    <a:pt x="227" y="8115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3DF4EDD3-C1A6-41B8-805E-D49A48738032}"/>
                </a:ext>
              </a:extLst>
            </p:cNvPr>
            <p:cNvSpPr/>
            <p:nvPr/>
          </p:nvSpPr>
          <p:spPr>
            <a:xfrm>
              <a:off x="679992" y="4052675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A196EAD5-8D49-4BEC-8FC0-8B014D5E9B8F}"/>
                </a:ext>
              </a:extLst>
            </p:cNvPr>
            <p:cNvSpPr/>
            <p:nvPr/>
          </p:nvSpPr>
          <p:spPr>
            <a:xfrm>
              <a:off x="679992" y="4279682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9DDCE247-8721-4548-BD97-D0F60118E3B4}"/>
                </a:ext>
              </a:extLst>
            </p:cNvPr>
            <p:cNvSpPr/>
            <p:nvPr/>
          </p:nvSpPr>
          <p:spPr>
            <a:xfrm>
              <a:off x="679992" y="4279682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56155E47-3B03-4BD3-9820-E085E9165622}"/>
                </a:ext>
              </a:extLst>
            </p:cNvPr>
            <p:cNvSpPr txBox="1"/>
            <p:nvPr/>
          </p:nvSpPr>
          <p:spPr>
            <a:xfrm>
              <a:off x="1144720" y="4069382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E52 Time-Span</a:t>
              </a:r>
            </a:p>
          </p:txBody>
        </p: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379B131F-56AA-4BCA-9AB5-0C4729B5EA65}"/>
                </a:ext>
              </a:extLst>
            </p:cNvPr>
            <p:cNvSpPr txBox="1"/>
            <p:nvPr/>
          </p:nvSpPr>
          <p:spPr>
            <a:xfrm>
              <a:off x="650979" y="4296389"/>
              <a:ext cx="4098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1890</a:t>
              </a:r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A241A2F4-0FC5-4A38-9E1E-C6E752D86FE6}"/>
                </a:ext>
              </a:extLst>
            </p:cNvPr>
            <p:cNvSpPr/>
            <p:nvPr/>
          </p:nvSpPr>
          <p:spPr>
            <a:xfrm>
              <a:off x="9760281" y="3421595"/>
              <a:ext cx="11350" cy="108963"/>
            </a:xfrm>
            <a:custGeom>
              <a:avLst/>
              <a:gdLst>
                <a:gd name="connsiteX0" fmla="*/ 0 w 11350"/>
                <a:gd name="connsiteY0" fmla="*/ 108963 h 108963"/>
                <a:gd name="connsiteX1" fmla="*/ 0 w 11350"/>
                <a:gd name="connsiteY1" fmla="*/ 0 h 108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08963">
                  <a:moveTo>
                    <a:pt x="0" y="108963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58D942B3-9673-475B-A598-B796B775391B}"/>
                </a:ext>
              </a:extLst>
            </p:cNvPr>
            <p:cNvSpPr/>
            <p:nvPr/>
          </p:nvSpPr>
          <p:spPr>
            <a:xfrm>
              <a:off x="8852252" y="3530558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54C43F7D-0B14-479A-B4B7-4D13B61D6959}"/>
                </a:ext>
              </a:extLst>
            </p:cNvPr>
            <p:cNvSpPr/>
            <p:nvPr/>
          </p:nvSpPr>
          <p:spPr>
            <a:xfrm>
              <a:off x="8852252" y="3757565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81B31A13-E0B9-4027-A9E9-3B93D2C29E33}"/>
                </a:ext>
              </a:extLst>
            </p:cNvPr>
            <p:cNvSpPr/>
            <p:nvPr/>
          </p:nvSpPr>
          <p:spPr>
            <a:xfrm>
              <a:off x="8852252" y="3757565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31A8C1C9-D1DF-4CEF-B8BA-5DD1F44578AC}"/>
                </a:ext>
              </a:extLst>
            </p:cNvPr>
            <p:cNvSpPr txBox="1"/>
            <p:nvPr/>
          </p:nvSpPr>
          <p:spPr>
            <a:xfrm>
              <a:off x="9356706" y="3547265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D3091D51-C545-4A0B-B0ED-B8B20FCAA81B}"/>
                </a:ext>
              </a:extLst>
            </p:cNvPr>
            <p:cNvSpPr txBox="1"/>
            <p:nvPr/>
          </p:nvSpPr>
          <p:spPr>
            <a:xfrm>
              <a:off x="8823239" y="3774272"/>
              <a:ext cx="546091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Q41050</a:t>
              </a:r>
            </a:p>
          </p:txBody>
        </p:sp>
        <p:sp>
          <p:nvSpPr>
            <p:cNvPr id="78" name="Textfeld 77">
              <a:extLst>
                <a:ext uri="{FF2B5EF4-FFF2-40B4-BE49-F238E27FC236}">
                  <a16:creationId xmlns:a16="http://schemas.microsoft.com/office/drawing/2014/main" id="{8251DD22-EF88-4A12-8285-FFC237D563D0}"/>
                </a:ext>
              </a:extLst>
            </p:cNvPr>
            <p:cNvSpPr txBox="1"/>
            <p:nvPr/>
          </p:nvSpPr>
          <p:spPr>
            <a:xfrm>
              <a:off x="4657656" y="4148834"/>
              <a:ext cx="1390124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fr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om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1FBA2B28-E70D-49DB-8E31-B0E39CACA49B}"/>
                </a:ext>
              </a:extLst>
            </p:cNvPr>
            <p:cNvSpPr/>
            <p:nvPr/>
          </p:nvSpPr>
          <p:spPr>
            <a:xfrm>
              <a:off x="5333640" y="4393185"/>
              <a:ext cx="11350" cy="181605"/>
            </a:xfrm>
            <a:custGeom>
              <a:avLst/>
              <a:gdLst>
                <a:gd name="connsiteX0" fmla="*/ 0 w 11350"/>
                <a:gd name="connsiteY0" fmla="*/ 181606 h 181605"/>
                <a:gd name="connsiteX1" fmla="*/ 0 w 11350"/>
                <a:gd name="connsiteY1" fmla="*/ 0 h 181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81605">
                  <a:moveTo>
                    <a:pt x="0" y="181606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F8BFEAEE-AE64-47A1-B27D-E3A110D36C7A}"/>
                </a:ext>
              </a:extLst>
            </p:cNvPr>
            <p:cNvSpPr txBox="1"/>
            <p:nvPr/>
          </p:nvSpPr>
          <p:spPr>
            <a:xfrm>
              <a:off x="7007181" y="4682301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81" name="Freihandform: Form 80">
              <a:extLst>
                <a:ext uri="{FF2B5EF4-FFF2-40B4-BE49-F238E27FC236}">
                  <a16:creationId xmlns:a16="http://schemas.microsoft.com/office/drawing/2014/main" id="{0F3B3128-8455-43E3-B46A-4332CD2A4F8C}"/>
                </a:ext>
              </a:extLst>
            </p:cNvPr>
            <p:cNvSpPr/>
            <p:nvPr/>
          </p:nvSpPr>
          <p:spPr>
            <a:xfrm>
              <a:off x="7660464" y="4881251"/>
              <a:ext cx="57092" cy="79452"/>
            </a:xfrm>
            <a:custGeom>
              <a:avLst/>
              <a:gdLst>
                <a:gd name="connsiteX0" fmla="*/ 0 w 57092"/>
                <a:gd name="connsiteY0" fmla="*/ 79453 h 79452"/>
                <a:gd name="connsiteX1" fmla="*/ 57093 w 57092"/>
                <a:gd name="connsiteY1" fmla="*/ 79453 h 79452"/>
                <a:gd name="connsiteX2" fmla="*/ 56752 w 57092"/>
                <a:gd name="connsiteY2" fmla="*/ 0 h 79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092" h="79452">
                  <a:moveTo>
                    <a:pt x="0" y="79453"/>
                  </a:moveTo>
                  <a:lnTo>
                    <a:pt x="57093" y="79453"/>
                  </a:lnTo>
                  <a:lnTo>
                    <a:pt x="5675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2" name="Freihandform: Form 81">
              <a:extLst>
                <a:ext uri="{FF2B5EF4-FFF2-40B4-BE49-F238E27FC236}">
                  <a16:creationId xmlns:a16="http://schemas.microsoft.com/office/drawing/2014/main" id="{89AC4615-A4D6-4069-8766-7B30027F28D9}"/>
                </a:ext>
              </a:extLst>
            </p:cNvPr>
            <p:cNvSpPr/>
            <p:nvPr/>
          </p:nvSpPr>
          <p:spPr>
            <a:xfrm>
              <a:off x="2274718" y="4723594"/>
              <a:ext cx="559799" cy="351974"/>
            </a:xfrm>
            <a:custGeom>
              <a:avLst/>
              <a:gdLst>
                <a:gd name="connsiteX0" fmla="*/ 0 w 559799"/>
                <a:gd name="connsiteY0" fmla="*/ 0 h 351974"/>
                <a:gd name="connsiteX1" fmla="*/ 227 w 559799"/>
                <a:gd name="connsiteY1" fmla="*/ 191708 h 351974"/>
                <a:gd name="connsiteX2" fmla="*/ 448680 w 559799"/>
                <a:gd name="connsiteY2" fmla="*/ 191708 h 351974"/>
                <a:gd name="connsiteX3" fmla="*/ 448680 w 559799"/>
                <a:gd name="connsiteY3" fmla="*/ 351407 h 351974"/>
                <a:gd name="connsiteX4" fmla="*/ 559800 w 559799"/>
                <a:gd name="connsiteY4" fmla="*/ 351975 h 35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799" h="351974">
                  <a:moveTo>
                    <a:pt x="0" y="0"/>
                  </a:moveTo>
                  <a:lnTo>
                    <a:pt x="227" y="191708"/>
                  </a:lnTo>
                  <a:lnTo>
                    <a:pt x="448680" y="191708"/>
                  </a:lnTo>
                  <a:lnTo>
                    <a:pt x="448680" y="351407"/>
                  </a:lnTo>
                  <a:lnTo>
                    <a:pt x="559800" y="351975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3" name="Freihandform: Form 82">
              <a:extLst>
                <a:ext uri="{FF2B5EF4-FFF2-40B4-BE49-F238E27FC236}">
                  <a16:creationId xmlns:a16="http://schemas.microsoft.com/office/drawing/2014/main" id="{4D42458C-56C4-42B5-B156-5E6373044BCF}"/>
                </a:ext>
              </a:extLst>
            </p:cNvPr>
            <p:cNvSpPr/>
            <p:nvPr/>
          </p:nvSpPr>
          <p:spPr>
            <a:xfrm>
              <a:off x="2212291" y="4598740"/>
              <a:ext cx="124853" cy="124853"/>
            </a:xfrm>
            <a:custGeom>
              <a:avLst/>
              <a:gdLst>
                <a:gd name="connsiteX0" fmla="*/ 62200 w 124853"/>
                <a:gd name="connsiteY0" fmla="*/ 0 h 124853"/>
                <a:gd name="connsiteX1" fmla="*/ 124854 w 124853"/>
                <a:gd name="connsiteY1" fmla="*/ 124741 h 124853"/>
                <a:gd name="connsiteX2" fmla="*/ 0 w 124853"/>
                <a:gd name="connsiteY2" fmla="*/ 124854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62200" y="0"/>
                  </a:moveTo>
                  <a:lnTo>
                    <a:pt x="124854" y="124741"/>
                  </a:lnTo>
                  <a:lnTo>
                    <a:pt x="0" y="12485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4" name="Freihandform: Form 83">
              <a:extLst>
                <a:ext uri="{FF2B5EF4-FFF2-40B4-BE49-F238E27FC236}">
                  <a16:creationId xmlns:a16="http://schemas.microsoft.com/office/drawing/2014/main" id="{CA55AFA9-9F1D-4578-8ED4-747ECAD71D15}"/>
                </a:ext>
              </a:extLst>
            </p:cNvPr>
            <p:cNvSpPr/>
            <p:nvPr/>
          </p:nvSpPr>
          <p:spPr>
            <a:xfrm>
              <a:off x="679992" y="5119609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5" name="Freihandform: Form 84">
              <a:extLst>
                <a:ext uri="{FF2B5EF4-FFF2-40B4-BE49-F238E27FC236}">
                  <a16:creationId xmlns:a16="http://schemas.microsoft.com/office/drawing/2014/main" id="{FCF53A8E-E65F-4E5E-B1A6-009499417FEC}"/>
                </a:ext>
              </a:extLst>
            </p:cNvPr>
            <p:cNvSpPr/>
            <p:nvPr/>
          </p:nvSpPr>
          <p:spPr>
            <a:xfrm>
              <a:off x="679992" y="5346616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6" name="Freihandform: Form 85">
              <a:extLst>
                <a:ext uri="{FF2B5EF4-FFF2-40B4-BE49-F238E27FC236}">
                  <a16:creationId xmlns:a16="http://schemas.microsoft.com/office/drawing/2014/main" id="{E1C515DF-9DD9-422E-A7E2-7D31BF438D29}"/>
                </a:ext>
              </a:extLst>
            </p:cNvPr>
            <p:cNvSpPr/>
            <p:nvPr/>
          </p:nvSpPr>
          <p:spPr>
            <a:xfrm>
              <a:off x="679992" y="5346616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511AEC7F-17D3-4556-BF39-ED3242E4D6E0}"/>
                </a:ext>
              </a:extLst>
            </p:cNvPr>
            <p:cNvSpPr txBox="1"/>
            <p:nvPr/>
          </p:nvSpPr>
          <p:spPr>
            <a:xfrm>
              <a:off x="1275249" y="5136316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6A1222D2-1BE2-4A6C-B0A0-62D131DDE374}"/>
                </a:ext>
              </a:extLst>
            </p:cNvPr>
            <p:cNvSpPr txBox="1"/>
            <p:nvPr/>
          </p:nvSpPr>
          <p:spPr>
            <a:xfrm>
              <a:off x="650979" y="5363323"/>
              <a:ext cx="875252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Accession Date</a:t>
              </a:r>
            </a:p>
          </p:txBody>
        </p:sp>
        <p:sp>
          <p:nvSpPr>
            <p:cNvPr id="89" name="Textfeld 88">
              <a:extLst>
                <a:ext uri="{FF2B5EF4-FFF2-40B4-BE49-F238E27FC236}">
                  <a16:creationId xmlns:a16="http://schemas.microsoft.com/office/drawing/2014/main" id="{477ADB61-181F-4DF5-BDAB-7BDCDEF2DB7B}"/>
                </a:ext>
              </a:extLst>
            </p:cNvPr>
            <p:cNvSpPr txBox="1"/>
            <p:nvPr/>
          </p:nvSpPr>
          <p:spPr>
            <a:xfrm>
              <a:off x="1218497" y="4682301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90" name="Freihandform: Form 89">
              <a:extLst>
                <a:ext uri="{FF2B5EF4-FFF2-40B4-BE49-F238E27FC236}">
                  <a16:creationId xmlns:a16="http://schemas.microsoft.com/office/drawing/2014/main" id="{AD8C0072-7C64-44B2-81BC-1BCA32D6FF0A}"/>
                </a:ext>
              </a:extLst>
            </p:cNvPr>
            <p:cNvSpPr/>
            <p:nvPr/>
          </p:nvSpPr>
          <p:spPr>
            <a:xfrm>
              <a:off x="7728566" y="2588478"/>
              <a:ext cx="872615" cy="4880"/>
            </a:xfrm>
            <a:custGeom>
              <a:avLst/>
              <a:gdLst>
                <a:gd name="connsiteX0" fmla="*/ 0 w 872615"/>
                <a:gd name="connsiteY0" fmla="*/ 0 h 4880"/>
                <a:gd name="connsiteX1" fmla="*/ 872616 w 872615"/>
                <a:gd name="connsiteY1" fmla="*/ 4881 h 4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72615" h="4880">
                  <a:moveTo>
                    <a:pt x="0" y="0"/>
                  </a:moveTo>
                  <a:lnTo>
                    <a:pt x="872616" y="4881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1" name="Freihandform: Form 90">
              <a:extLst>
                <a:ext uri="{FF2B5EF4-FFF2-40B4-BE49-F238E27FC236}">
                  <a16:creationId xmlns:a16="http://schemas.microsoft.com/office/drawing/2014/main" id="{BC51BFCC-083A-44E6-AFDB-5178B3E5BE1D}"/>
                </a:ext>
              </a:extLst>
            </p:cNvPr>
            <p:cNvSpPr/>
            <p:nvPr/>
          </p:nvSpPr>
          <p:spPr>
            <a:xfrm>
              <a:off x="8600841" y="2530932"/>
              <a:ext cx="125194" cy="124853"/>
            </a:xfrm>
            <a:custGeom>
              <a:avLst/>
              <a:gdLst>
                <a:gd name="connsiteX0" fmla="*/ 125195 w 125194"/>
                <a:gd name="connsiteY0" fmla="*/ 63108 h 124853"/>
                <a:gd name="connsiteX1" fmla="*/ 0 w 125194"/>
                <a:gd name="connsiteY1" fmla="*/ 124854 h 124853"/>
                <a:gd name="connsiteX2" fmla="*/ 681 w 125194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5194" h="124853">
                  <a:moveTo>
                    <a:pt x="125195" y="63108"/>
                  </a:moveTo>
                  <a:lnTo>
                    <a:pt x="0" y="124854"/>
                  </a:lnTo>
                  <a:lnTo>
                    <a:pt x="681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B7389418-274B-4234-A59E-9C58E2B44F8D}"/>
                </a:ext>
              </a:extLst>
            </p:cNvPr>
            <p:cNvSpPr/>
            <p:nvPr/>
          </p:nvSpPr>
          <p:spPr>
            <a:xfrm>
              <a:off x="3404079" y="2350121"/>
              <a:ext cx="1702554" cy="227007"/>
            </a:xfrm>
            <a:custGeom>
              <a:avLst/>
              <a:gdLst>
                <a:gd name="connsiteX0" fmla="*/ 0 w 1702554"/>
                <a:gd name="connsiteY0" fmla="*/ 227007 h 227007"/>
                <a:gd name="connsiteX1" fmla="*/ 0 w 1702554"/>
                <a:gd name="connsiteY1" fmla="*/ 0 h 227007"/>
                <a:gd name="connsiteX2" fmla="*/ 1702554 w 1702554"/>
                <a:gd name="connsiteY2" fmla="*/ 0 h 227007"/>
                <a:gd name="connsiteX3" fmla="*/ 1702554 w 1702554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27007">
                  <a:moveTo>
                    <a:pt x="0" y="227007"/>
                  </a:moveTo>
                  <a:lnTo>
                    <a:pt x="0" y="0"/>
                  </a:lnTo>
                  <a:lnTo>
                    <a:pt x="1702554" y="0"/>
                  </a:lnTo>
                  <a:lnTo>
                    <a:pt x="1702554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2093AE43-8F77-4555-A4CC-8BA627E5B5A2}"/>
                </a:ext>
              </a:extLst>
            </p:cNvPr>
            <p:cNvSpPr/>
            <p:nvPr/>
          </p:nvSpPr>
          <p:spPr>
            <a:xfrm>
              <a:off x="3404079" y="2577128"/>
              <a:ext cx="1702554" cy="295109"/>
            </a:xfrm>
            <a:custGeom>
              <a:avLst/>
              <a:gdLst>
                <a:gd name="connsiteX0" fmla="*/ 0 w 1702554"/>
                <a:gd name="connsiteY0" fmla="*/ 0 h 295109"/>
                <a:gd name="connsiteX1" fmla="*/ 0 w 1702554"/>
                <a:gd name="connsiteY1" fmla="*/ 295109 h 295109"/>
                <a:gd name="connsiteX2" fmla="*/ 1702554 w 1702554"/>
                <a:gd name="connsiteY2" fmla="*/ 295109 h 295109"/>
                <a:gd name="connsiteX3" fmla="*/ 1702554 w 1702554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02554" h="295109">
                  <a:moveTo>
                    <a:pt x="0" y="0"/>
                  </a:moveTo>
                  <a:lnTo>
                    <a:pt x="0" y="295109"/>
                  </a:lnTo>
                  <a:lnTo>
                    <a:pt x="1702554" y="295109"/>
                  </a:ln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66D69EE5-BC1C-4417-B7EA-F89F861AF4C2}"/>
                </a:ext>
              </a:extLst>
            </p:cNvPr>
            <p:cNvSpPr/>
            <p:nvPr/>
          </p:nvSpPr>
          <p:spPr>
            <a:xfrm>
              <a:off x="3404079" y="2577128"/>
              <a:ext cx="1702554" cy="11350"/>
            </a:xfrm>
            <a:custGeom>
              <a:avLst/>
              <a:gdLst>
                <a:gd name="connsiteX0" fmla="*/ 0 w 1702554"/>
                <a:gd name="connsiteY0" fmla="*/ 0 h 11350"/>
                <a:gd name="connsiteX1" fmla="*/ 1702554 w 1702554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02554" h="11350">
                  <a:moveTo>
                    <a:pt x="0" y="0"/>
                  </a:moveTo>
                  <a:lnTo>
                    <a:pt x="1702554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Textfeld 94">
              <a:extLst>
                <a:ext uri="{FF2B5EF4-FFF2-40B4-BE49-F238E27FC236}">
                  <a16:creationId xmlns:a16="http://schemas.microsoft.com/office/drawing/2014/main" id="{FC31C461-137A-4323-92F2-3267CECC57FA}"/>
                </a:ext>
              </a:extLst>
            </p:cNvPr>
            <p:cNvSpPr txBox="1"/>
            <p:nvPr/>
          </p:nvSpPr>
          <p:spPr>
            <a:xfrm>
              <a:off x="3851781" y="2366828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96" name="Textfeld 95">
              <a:extLst>
                <a:ext uri="{FF2B5EF4-FFF2-40B4-BE49-F238E27FC236}">
                  <a16:creationId xmlns:a16="http://schemas.microsoft.com/office/drawing/2014/main" id="{D47F58BA-D69D-4AF8-B9AA-87F641460246}"/>
                </a:ext>
              </a:extLst>
            </p:cNvPr>
            <p:cNvSpPr txBox="1"/>
            <p:nvPr/>
          </p:nvSpPr>
          <p:spPr>
            <a:xfrm>
              <a:off x="3375066" y="2593835"/>
              <a:ext cx="43258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Q393</a:t>
              </a:r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2BEB65CB-1C67-4FAF-8B8B-B1F73408368A}"/>
                </a:ext>
              </a:extLst>
            </p:cNvPr>
            <p:cNvSpPr/>
            <p:nvPr/>
          </p:nvSpPr>
          <p:spPr>
            <a:xfrm>
              <a:off x="1134006" y="2622529"/>
              <a:ext cx="485681" cy="749123"/>
            </a:xfrm>
            <a:custGeom>
              <a:avLst/>
              <a:gdLst>
                <a:gd name="connsiteX0" fmla="*/ 0 w 485681"/>
                <a:gd name="connsiteY0" fmla="*/ 749124 h 749123"/>
                <a:gd name="connsiteX1" fmla="*/ 340 w 485681"/>
                <a:gd name="connsiteY1" fmla="*/ 0 h 749123"/>
                <a:gd name="connsiteX2" fmla="*/ 485682 w 485681"/>
                <a:gd name="connsiteY2" fmla="*/ 0 h 74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5681" h="749123">
                  <a:moveTo>
                    <a:pt x="0" y="749124"/>
                  </a:moveTo>
                  <a:lnTo>
                    <a:pt x="340" y="0"/>
                  </a:lnTo>
                  <a:lnTo>
                    <a:pt x="485682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C135AA4-F6A4-4D56-88A3-EDFA2A8991E5}"/>
                </a:ext>
              </a:extLst>
            </p:cNvPr>
            <p:cNvSpPr/>
            <p:nvPr/>
          </p:nvSpPr>
          <p:spPr>
            <a:xfrm>
              <a:off x="8738749" y="2463624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648163AB-C861-4FA9-8B02-51B025B455A1}"/>
                </a:ext>
              </a:extLst>
            </p:cNvPr>
            <p:cNvSpPr/>
            <p:nvPr/>
          </p:nvSpPr>
          <p:spPr>
            <a:xfrm>
              <a:off x="8738749" y="2690631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8A4A4ED-B1E3-45F2-9C6A-8A924D0D7A33}"/>
                </a:ext>
              </a:extLst>
            </p:cNvPr>
            <p:cNvSpPr/>
            <p:nvPr/>
          </p:nvSpPr>
          <p:spPr>
            <a:xfrm>
              <a:off x="8738749" y="2690631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Textfeld 100">
              <a:extLst>
                <a:ext uri="{FF2B5EF4-FFF2-40B4-BE49-F238E27FC236}">
                  <a16:creationId xmlns:a16="http://schemas.microsoft.com/office/drawing/2014/main" id="{F725E260-F971-4797-9443-4BD5B1C6EEC9}"/>
                </a:ext>
              </a:extLst>
            </p:cNvPr>
            <p:cNvSpPr txBox="1"/>
            <p:nvPr/>
          </p:nvSpPr>
          <p:spPr>
            <a:xfrm>
              <a:off x="8999170" y="2480331"/>
              <a:ext cx="12838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E32 Authority Document</a:t>
              </a:r>
            </a:p>
          </p:txBody>
        </p:sp>
        <p:sp>
          <p:nvSpPr>
            <p:cNvPr id="102" name="Textfeld 101">
              <a:extLst>
                <a:ext uri="{FF2B5EF4-FFF2-40B4-BE49-F238E27FC236}">
                  <a16:creationId xmlns:a16="http://schemas.microsoft.com/office/drawing/2014/main" id="{7570D8A1-8030-4113-BBE5-1FC2EEDB9F8A}"/>
                </a:ext>
              </a:extLst>
            </p:cNvPr>
            <p:cNvSpPr txBox="1"/>
            <p:nvPr/>
          </p:nvSpPr>
          <p:spPr>
            <a:xfrm>
              <a:off x="8709735" y="2707338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Wikidata</a:t>
              </a:r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CB3BFC58-9930-497E-A550-C5FBF4459448}"/>
                </a:ext>
              </a:extLst>
            </p:cNvPr>
            <p:cNvSpPr/>
            <p:nvPr/>
          </p:nvSpPr>
          <p:spPr>
            <a:xfrm>
              <a:off x="5106633" y="2480650"/>
              <a:ext cx="1812085" cy="116000"/>
            </a:xfrm>
            <a:custGeom>
              <a:avLst/>
              <a:gdLst>
                <a:gd name="connsiteX0" fmla="*/ 0 w 1812085"/>
                <a:gd name="connsiteY0" fmla="*/ 0 h 116000"/>
                <a:gd name="connsiteX1" fmla="*/ 908369 w 1812085"/>
                <a:gd name="connsiteY1" fmla="*/ 227 h 116000"/>
                <a:gd name="connsiteX2" fmla="*/ 908369 w 1812085"/>
                <a:gd name="connsiteY2" fmla="*/ 116001 h 116000"/>
                <a:gd name="connsiteX3" fmla="*/ 1812086 w 1812085"/>
                <a:gd name="connsiteY3" fmla="*/ 115547 h 1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2085" h="116000">
                  <a:moveTo>
                    <a:pt x="0" y="0"/>
                  </a:moveTo>
                  <a:lnTo>
                    <a:pt x="908369" y="227"/>
                  </a:lnTo>
                  <a:lnTo>
                    <a:pt x="908369" y="116001"/>
                  </a:lnTo>
                  <a:lnTo>
                    <a:pt x="1812086" y="115547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E2390E55-FDFE-42A4-94F2-16C71FD803C6}"/>
                </a:ext>
              </a:extLst>
            </p:cNvPr>
            <p:cNvSpPr/>
            <p:nvPr/>
          </p:nvSpPr>
          <p:spPr>
            <a:xfrm>
              <a:off x="4822874" y="5648308"/>
              <a:ext cx="1295076" cy="338581"/>
            </a:xfrm>
            <a:custGeom>
              <a:avLst/>
              <a:gdLst>
                <a:gd name="connsiteX0" fmla="*/ 0 w 1295076"/>
                <a:gd name="connsiteY0" fmla="*/ 338127 h 338581"/>
                <a:gd name="connsiteX1" fmla="*/ 652873 w 1295076"/>
                <a:gd name="connsiteY1" fmla="*/ 338581 h 338581"/>
                <a:gd name="connsiteX2" fmla="*/ 652873 w 1295076"/>
                <a:gd name="connsiteY2" fmla="*/ 454 h 338581"/>
                <a:gd name="connsiteX3" fmla="*/ 1295076 w 1295076"/>
                <a:gd name="connsiteY3" fmla="*/ 0 h 33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5076" h="338581">
                  <a:moveTo>
                    <a:pt x="0" y="338127"/>
                  </a:moveTo>
                  <a:lnTo>
                    <a:pt x="652873" y="338581"/>
                  </a:lnTo>
                  <a:lnTo>
                    <a:pt x="652873" y="454"/>
                  </a:lnTo>
                  <a:lnTo>
                    <a:pt x="129507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0AC9F38-795F-4384-B023-C3623E7455FB}"/>
                </a:ext>
              </a:extLst>
            </p:cNvPr>
            <p:cNvSpPr/>
            <p:nvPr/>
          </p:nvSpPr>
          <p:spPr>
            <a:xfrm>
              <a:off x="4375897" y="6537382"/>
              <a:ext cx="446977" cy="57773"/>
            </a:xfrm>
            <a:custGeom>
              <a:avLst/>
              <a:gdLst>
                <a:gd name="connsiteX0" fmla="*/ 446977 w 446977"/>
                <a:gd name="connsiteY0" fmla="*/ 57773 h 57773"/>
                <a:gd name="connsiteX1" fmla="*/ 0 w 446977"/>
                <a:gd name="connsiteY1" fmla="*/ 57773 h 57773"/>
                <a:gd name="connsiteX2" fmla="*/ 114 w 446977"/>
                <a:gd name="connsiteY2" fmla="*/ 0 h 5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6977" h="57773">
                  <a:moveTo>
                    <a:pt x="446977" y="57773"/>
                  </a:moveTo>
                  <a:lnTo>
                    <a:pt x="0" y="57773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AC976FAB-05D1-4130-ACFF-62AE6BDC7C7E}"/>
                </a:ext>
              </a:extLst>
            </p:cNvPr>
            <p:cNvSpPr/>
            <p:nvPr/>
          </p:nvSpPr>
          <p:spPr>
            <a:xfrm>
              <a:off x="4307908" y="6401178"/>
              <a:ext cx="136204" cy="136317"/>
            </a:xfrm>
            <a:custGeom>
              <a:avLst/>
              <a:gdLst>
                <a:gd name="connsiteX0" fmla="*/ 68216 w 136204"/>
                <a:gd name="connsiteY0" fmla="*/ 0 h 136317"/>
                <a:gd name="connsiteX1" fmla="*/ 136204 w 136204"/>
                <a:gd name="connsiteY1" fmla="*/ 136318 h 136317"/>
                <a:gd name="connsiteX2" fmla="*/ 0 w 136204"/>
                <a:gd name="connsiteY2" fmla="*/ 136204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216" y="0"/>
                  </a:moveTo>
                  <a:lnTo>
                    <a:pt x="136204" y="136318"/>
                  </a:lnTo>
                  <a:lnTo>
                    <a:pt x="0" y="136204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0E27A3B-4E06-449E-BD17-E4635D62E1F5}"/>
                </a:ext>
              </a:extLst>
            </p:cNvPr>
            <p:cNvSpPr/>
            <p:nvPr/>
          </p:nvSpPr>
          <p:spPr>
            <a:xfrm>
              <a:off x="5851557" y="6504352"/>
              <a:ext cx="500437" cy="90802"/>
            </a:xfrm>
            <a:custGeom>
              <a:avLst/>
              <a:gdLst>
                <a:gd name="connsiteX0" fmla="*/ 500437 w 500437"/>
                <a:gd name="connsiteY0" fmla="*/ 0 h 90802"/>
                <a:gd name="connsiteX1" fmla="*/ 500097 w 500437"/>
                <a:gd name="connsiteY1" fmla="*/ 90803 h 90802"/>
                <a:gd name="connsiteX2" fmla="*/ 0 w 500437"/>
                <a:gd name="connsiteY2" fmla="*/ 90803 h 90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0437" h="90802">
                  <a:moveTo>
                    <a:pt x="500437" y="0"/>
                  </a:moveTo>
                  <a:lnTo>
                    <a:pt x="500097" y="90803"/>
                  </a:lnTo>
                  <a:lnTo>
                    <a:pt x="0" y="90803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AD02FAB-4AE6-4A3B-B792-206F38CB11A8}"/>
                </a:ext>
              </a:extLst>
            </p:cNvPr>
            <p:cNvSpPr/>
            <p:nvPr/>
          </p:nvSpPr>
          <p:spPr>
            <a:xfrm>
              <a:off x="5957910" y="5982236"/>
              <a:ext cx="1759306" cy="227007"/>
            </a:xfrm>
            <a:custGeom>
              <a:avLst/>
              <a:gdLst>
                <a:gd name="connsiteX0" fmla="*/ 0 w 1759306"/>
                <a:gd name="connsiteY0" fmla="*/ 227007 h 227007"/>
                <a:gd name="connsiteX1" fmla="*/ 0 w 1759306"/>
                <a:gd name="connsiteY1" fmla="*/ 0 h 227007"/>
                <a:gd name="connsiteX2" fmla="*/ 1759306 w 1759306"/>
                <a:gd name="connsiteY2" fmla="*/ 0 h 227007"/>
                <a:gd name="connsiteX3" fmla="*/ 1759306 w 1759306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27007">
                  <a:moveTo>
                    <a:pt x="0" y="227007"/>
                  </a:moveTo>
                  <a:lnTo>
                    <a:pt x="0" y="0"/>
                  </a:lnTo>
                  <a:lnTo>
                    <a:pt x="1759306" y="0"/>
                  </a:lnTo>
                  <a:lnTo>
                    <a:pt x="1759306" y="227007"/>
                  </a:lnTo>
                </a:path>
              </a:pathLst>
            </a:custGeom>
            <a:solidFill>
              <a:srgbClr val="FFFFFF"/>
            </a:solidFill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E4F6AF24-0793-4D50-96F8-9C4B64CA2DF4}"/>
                </a:ext>
              </a:extLst>
            </p:cNvPr>
            <p:cNvSpPr/>
            <p:nvPr/>
          </p:nvSpPr>
          <p:spPr>
            <a:xfrm>
              <a:off x="5957910" y="6209243"/>
              <a:ext cx="1759306" cy="295109"/>
            </a:xfrm>
            <a:custGeom>
              <a:avLst/>
              <a:gdLst>
                <a:gd name="connsiteX0" fmla="*/ 0 w 1759306"/>
                <a:gd name="connsiteY0" fmla="*/ 0 h 295109"/>
                <a:gd name="connsiteX1" fmla="*/ 0 w 1759306"/>
                <a:gd name="connsiteY1" fmla="*/ 295109 h 295109"/>
                <a:gd name="connsiteX2" fmla="*/ 1759306 w 1759306"/>
                <a:gd name="connsiteY2" fmla="*/ 295109 h 295109"/>
                <a:gd name="connsiteX3" fmla="*/ 1759306 w 1759306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59306" h="295109">
                  <a:moveTo>
                    <a:pt x="0" y="0"/>
                  </a:moveTo>
                  <a:lnTo>
                    <a:pt x="0" y="295109"/>
                  </a:lnTo>
                  <a:lnTo>
                    <a:pt x="1759306" y="295109"/>
                  </a:ln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66B66461-0F6C-43B6-81E2-EE64505B95CA}"/>
                </a:ext>
              </a:extLst>
            </p:cNvPr>
            <p:cNvSpPr/>
            <p:nvPr/>
          </p:nvSpPr>
          <p:spPr>
            <a:xfrm>
              <a:off x="5957910" y="6209243"/>
              <a:ext cx="1759306" cy="11350"/>
            </a:xfrm>
            <a:custGeom>
              <a:avLst/>
              <a:gdLst>
                <a:gd name="connsiteX0" fmla="*/ 0 w 1759306"/>
                <a:gd name="connsiteY0" fmla="*/ 0 h 11350"/>
                <a:gd name="connsiteX1" fmla="*/ 1759306 w 1759306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759306" h="11350">
                  <a:moveTo>
                    <a:pt x="0" y="0"/>
                  </a:moveTo>
                  <a:lnTo>
                    <a:pt x="1759306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Textfeld 110">
              <a:extLst>
                <a:ext uri="{FF2B5EF4-FFF2-40B4-BE49-F238E27FC236}">
                  <a16:creationId xmlns:a16="http://schemas.microsoft.com/office/drawing/2014/main" id="{57FCB706-BEBF-4741-858C-B89BC094C3A7}"/>
                </a:ext>
              </a:extLst>
            </p:cNvPr>
            <p:cNvSpPr txBox="1"/>
            <p:nvPr/>
          </p:nvSpPr>
          <p:spPr>
            <a:xfrm>
              <a:off x="6360211" y="5998943"/>
              <a:ext cx="943354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E11 Modification</a:t>
              </a:r>
            </a:p>
          </p:txBody>
        </p:sp>
        <p:sp>
          <p:nvSpPr>
            <p:cNvPr id="112" name="Textfeld 111">
              <a:extLst>
                <a:ext uri="{FF2B5EF4-FFF2-40B4-BE49-F238E27FC236}">
                  <a16:creationId xmlns:a16="http://schemas.microsoft.com/office/drawing/2014/main" id="{246EEE91-2AB0-4E3E-91E6-D96090446EBC}"/>
                </a:ext>
              </a:extLst>
            </p:cNvPr>
            <p:cNvSpPr txBox="1"/>
            <p:nvPr/>
          </p:nvSpPr>
          <p:spPr>
            <a:xfrm>
              <a:off x="5928897" y="6225950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ausgestopft</a:t>
              </a:r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A9A423-494A-4B1D-AD7D-EE086DAF3BD3}"/>
                </a:ext>
              </a:extLst>
            </p:cNvPr>
            <p:cNvSpPr/>
            <p:nvPr/>
          </p:nvSpPr>
          <p:spPr>
            <a:xfrm>
              <a:off x="9170062" y="4733696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8E4D6FDE-A357-4C94-BCFC-F00E694DA9EA}"/>
                </a:ext>
              </a:extLst>
            </p:cNvPr>
            <p:cNvSpPr/>
            <p:nvPr/>
          </p:nvSpPr>
          <p:spPr>
            <a:xfrm>
              <a:off x="9170062" y="4960703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49FE2862-207C-4AA7-AAD8-B1FE10A7F9E0}"/>
                </a:ext>
              </a:extLst>
            </p:cNvPr>
            <p:cNvSpPr/>
            <p:nvPr/>
          </p:nvSpPr>
          <p:spPr>
            <a:xfrm>
              <a:off x="9170062" y="4960703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E63FB944-52FF-4D96-9F9D-70D98C8770F6}"/>
                </a:ext>
              </a:extLst>
            </p:cNvPr>
            <p:cNvSpPr txBox="1"/>
            <p:nvPr/>
          </p:nvSpPr>
          <p:spPr>
            <a:xfrm>
              <a:off x="9765319" y="4750403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17" name="Textfeld 116">
              <a:extLst>
                <a:ext uri="{FF2B5EF4-FFF2-40B4-BE49-F238E27FC236}">
                  <a16:creationId xmlns:a16="http://schemas.microsoft.com/office/drawing/2014/main" id="{EBF96FAC-15F3-4BFE-8D6B-5DF3FBDD7181}"/>
                </a:ext>
              </a:extLst>
            </p:cNvPr>
            <p:cNvSpPr txBox="1"/>
            <p:nvPr/>
          </p:nvSpPr>
          <p:spPr>
            <a:xfrm>
              <a:off x="9141049" y="4977410"/>
              <a:ext cx="46663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Genus</a:t>
              </a:r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CB063481-5365-4CEF-8249-9C57DB3186C5}"/>
                </a:ext>
              </a:extLst>
            </p:cNvPr>
            <p:cNvSpPr/>
            <p:nvPr/>
          </p:nvSpPr>
          <p:spPr>
            <a:xfrm>
              <a:off x="9987288" y="5397238"/>
              <a:ext cx="340" cy="90349"/>
            </a:xfrm>
            <a:custGeom>
              <a:avLst/>
              <a:gdLst>
                <a:gd name="connsiteX0" fmla="*/ 0 w 340"/>
                <a:gd name="connsiteY0" fmla="*/ 90349 h 90349"/>
                <a:gd name="connsiteX1" fmla="*/ 341 w 340"/>
                <a:gd name="connsiteY1" fmla="*/ 17480 h 90349"/>
                <a:gd name="connsiteX2" fmla="*/ 341 w 340"/>
                <a:gd name="connsiteY2" fmla="*/ 0 h 9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0" h="90349">
                  <a:moveTo>
                    <a:pt x="0" y="90349"/>
                  </a:moveTo>
                  <a:lnTo>
                    <a:pt x="341" y="17480"/>
                  </a:lnTo>
                  <a:lnTo>
                    <a:pt x="341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94DDC3A-31D7-4AE2-AC64-596207A6E511}"/>
                </a:ext>
              </a:extLst>
            </p:cNvPr>
            <p:cNvSpPr/>
            <p:nvPr/>
          </p:nvSpPr>
          <p:spPr>
            <a:xfrm>
              <a:off x="9925202" y="5272384"/>
              <a:ext cx="124853" cy="124967"/>
            </a:xfrm>
            <a:custGeom>
              <a:avLst/>
              <a:gdLst>
                <a:gd name="connsiteX0" fmla="*/ 62086 w 124853"/>
                <a:gd name="connsiteY0" fmla="*/ 0 h 124967"/>
                <a:gd name="connsiteX1" fmla="*/ 124854 w 124853"/>
                <a:gd name="connsiteY1" fmla="*/ 124627 h 124967"/>
                <a:gd name="connsiteX2" fmla="*/ 0 w 124853"/>
                <a:gd name="connsiteY2" fmla="*/ 124968 h 124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967">
                  <a:moveTo>
                    <a:pt x="62086" y="0"/>
                  </a:moveTo>
                  <a:lnTo>
                    <a:pt x="124854" y="124627"/>
                  </a:lnTo>
                  <a:lnTo>
                    <a:pt x="0" y="124968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Textfeld 119">
              <a:extLst>
                <a:ext uri="{FF2B5EF4-FFF2-40B4-BE49-F238E27FC236}">
                  <a16:creationId xmlns:a16="http://schemas.microsoft.com/office/drawing/2014/main" id="{CDEBA889-BDA2-4471-846E-5B180433BA54}"/>
                </a:ext>
              </a:extLst>
            </p:cNvPr>
            <p:cNvSpPr txBox="1"/>
            <p:nvPr/>
          </p:nvSpPr>
          <p:spPr>
            <a:xfrm>
              <a:off x="9617764" y="5465476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302750D9-B102-4E2E-9C3E-733ABC32FDD5}"/>
                </a:ext>
              </a:extLst>
            </p:cNvPr>
            <p:cNvSpPr/>
            <p:nvPr/>
          </p:nvSpPr>
          <p:spPr>
            <a:xfrm>
              <a:off x="3869443" y="3031142"/>
              <a:ext cx="885328" cy="329500"/>
            </a:xfrm>
            <a:custGeom>
              <a:avLst/>
              <a:gdLst>
                <a:gd name="connsiteX0" fmla="*/ 885328 w 885328"/>
                <a:gd name="connsiteY0" fmla="*/ 329160 h 329500"/>
                <a:gd name="connsiteX1" fmla="*/ 556508 w 885328"/>
                <a:gd name="connsiteY1" fmla="*/ 329501 h 329500"/>
                <a:gd name="connsiteX2" fmla="*/ 556508 w 885328"/>
                <a:gd name="connsiteY2" fmla="*/ 0 h 329500"/>
                <a:gd name="connsiteX3" fmla="*/ 0 w 885328"/>
                <a:gd name="connsiteY3" fmla="*/ 0 h 329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328" h="329500">
                  <a:moveTo>
                    <a:pt x="885328" y="329160"/>
                  </a:moveTo>
                  <a:lnTo>
                    <a:pt x="556508" y="329501"/>
                  </a:lnTo>
                  <a:lnTo>
                    <a:pt x="556508" y="0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2" name="Freihandform: Form 121">
              <a:extLst>
                <a:ext uri="{FF2B5EF4-FFF2-40B4-BE49-F238E27FC236}">
                  <a16:creationId xmlns:a16="http://schemas.microsoft.com/office/drawing/2014/main" id="{01630562-79EB-47D0-BA30-34970BEB969B}"/>
                </a:ext>
              </a:extLst>
            </p:cNvPr>
            <p:cNvSpPr/>
            <p:nvPr/>
          </p:nvSpPr>
          <p:spPr>
            <a:xfrm>
              <a:off x="1705838" y="6529777"/>
              <a:ext cx="336197" cy="64583"/>
            </a:xfrm>
            <a:custGeom>
              <a:avLst/>
              <a:gdLst>
                <a:gd name="connsiteX0" fmla="*/ 336198 w 336197"/>
                <a:gd name="connsiteY0" fmla="*/ 64470 h 64583"/>
                <a:gd name="connsiteX1" fmla="*/ 0 w 336197"/>
                <a:gd name="connsiteY1" fmla="*/ 64584 h 64583"/>
                <a:gd name="connsiteX2" fmla="*/ 114 w 336197"/>
                <a:gd name="connsiteY2" fmla="*/ 0 h 64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6197" h="64583">
                  <a:moveTo>
                    <a:pt x="336198" y="64470"/>
                  </a:moveTo>
                  <a:lnTo>
                    <a:pt x="0" y="64584"/>
                  </a:lnTo>
                  <a:lnTo>
                    <a:pt x="114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3" name="Freihandform: Form 122">
              <a:extLst>
                <a:ext uri="{FF2B5EF4-FFF2-40B4-BE49-F238E27FC236}">
                  <a16:creationId xmlns:a16="http://schemas.microsoft.com/office/drawing/2014/main" id="{E1575838-87E1-42FF-BB7F-AF9263C98CC1}"/>
                </a:ext>
              </a:extLst>
            </p:cNvPr>
            <p:cNvSpPr/>
            <p:nvPr/>
          </p:nvSpPr>
          <p:spPr>
            <a:xfrm>
              <a:off x="1637849" y="6393573"/>
              <a:ext cx="136204" cy="136204"/>
            </a:xfrm>
            <a:custGeom>
              <a:avLst/>
              <a:gdLst>
                <a:gd name="connsiteX0" fmla="*/ 68216 w 136204"/>
                <a:gd name="connsiteY0" fmla="*/ 0 h 136204"/>
                <a:gd name="connsiteX1" fmla="*/ 136204 w 136204"/>
                <a:gd name="connsiteY1" fmla="*/ 136204 h 136204"/>
                <a:gd name="connsiteX2" fmla="*/ 0 w 136204"/>
                <a:gd name="connsiteY2" fmla="*/ 136091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68216" y="0"/>
                  </a:moveTo>
                  <a:lnTo>
                    <a:pt x="136204" y="136204"/>
                  </a:lnTo>
                  <a:lnTo>
                    <a:pt x="0" y="136091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4" name="Freihandform: Form 123">
              <a:extLst>
                <a:ext uri="{FF2B5EF4-FFF2-40B4-BE49-F238E27FC236}">
                  <a16:creationId xmlns:a16="http://schemas.microsoft.com/office/drawing/2014/main" id="{76A3DB3B-C2C9-4ED1-85FD-99DD18319A1F}"/>
                </a:ext>
              </a:extLst>
            </p:cNvPr>
            <p:cNvSpPr/>
            <p:nvPr/>
          </p:nvSpPr>
          <p:spPr>
            <a:xfrm>
              <a:off x="5095283" y="5096908"/>
              <a:ext cx="181605" cy="238698"/>
            </a:xfrm>
            <a:custGeom>
              <a:avLst/>
              <a:gdLst>
                <a:gd name="connsiteX0" fmla="*/ 181606 w 181605"/>
                <a:gd name="connsiteY0" fmla="*/ 238358 h 238698"/>
                <a:gd name="connsiteX1" fmla="*/ 0 w 181605"/>
                <a:gd name="connsiteY1" fmla="*/ 238698 h 238698"/>
                <a:gd name="connsiteX2" fmla="*/ 0 w 181605"/>
                <a:gd name="connsiteY2" fmla="*/ 0 h 23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1605" h="238698">
                  <a:moveTo>
                    <a:pt x="181606" y="238358"/>
                  </a:moveTo>
                  <a:lnTo>
                    <a:pt x="0" y="238698"/>
                  </a:ln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2A2D1D21-E0A8-4FC0-B32A-3F746A4F4D0B}"/>
                </a:ext>
              </a:extLst>
            </p:cNvPr>
            <p:cNvSpPr txBox="1"/>
            <p:nvPr/>
          </p:nvSpPr>
          <p:spPr>
            <a:xfrm>
              <a:off x="5367054" y="5204418"/>
              <a:ext cx="1260281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P22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to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6" name="Freihandform: Form 125">
              <a:extLst>
                <a:ext uri="{FF2B5EF4-FFF2-40B4-BE49-F238E27FC236}">
                  <a16:creationId xmlns:a16="http://schemas.microsoft.com/office/drawing/2014/main" id="{CE30EDD1-99A5-49C1-AF9E-D3054CD19E66}"/>
                </a:ext>
              </a:extLst>
            </p:cNvPr>
            <p:cNvSpPr/>
            <p:nvPr/>
          </p:nvSpPr>
          <p:spPr>
            <a:xfrm>
              <a:off x="6592736" y="5333336"/>
              <a:ext cx="54822" cy="11350"/>
            </a:xfrm>
            <a:custGeom>
              <a:avLst/>
              <a:gdLst>
                <a:gd name="connsiteX0" fmla="*/ 54822 w 54822"/>
                <a:gd name="connsiteY0" fmla="*/ 0 h 11350"/>
                <a:gd name="connsiteX1" fmla="*/ 0 w 54822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822" h="11350">
                  <a:moveTo>
                    <a:pt x="54822" y="0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7" name="Freihandform: Form 126">
              <a:extLst>
                <a:ext uri="{FF2B5EF4-FFF2-40B4-BE49-F238E27FC236}">
                  <a16:creationId xmlns:a16="http://schemas.microsoft.com/office/drawing/2014/main" id="{8B2BE98F-D2AB-45A5-A553-99E86643A6C6}"/>
                </a:ext>
              </a:extLst>
            </p:cNvPr>
            <p:cNvSpPr/>
            <p:nvPr/>
          </p:nvSpPr>
          <p:spPr>
            <a:xfrm>
              <a:off x="6647558" y="5265233"/>
              <a:ext cx="136204" cy="136204"/>
            </a:xfrm>
            <a:custGeom>
              <a:avLst/>
              <a:gdLst>
                <a:gd name="connsiteX0" fmla="*/ 136204 w 136204"/>
                <a:gd name="connsiteY0" fmla="*/ 68102 h 136204"/>
                <a:gd name="connsiteX1" fmla="*/ 0 w 136204"/>
                <a:gd name="connsiteY1" fmla="*/ 136204 h 136204"/>
                <a:gd name="connsiteX2" fmla="*/ 0 w 136204"/>
                <a:gd name="connsiteY2" fmla="*/ 0 h 13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204">
                  <a:moveTo>
                    <a:pt x="136204" y="68102"/>
                  </a:moveTo>
                  <a:lnTo>
                    <a:pt x="0" y="1362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8" name="Textfeld 127">
              <a:extLst>
                <a:ext uri="{FF2B5EF4-FFF2-40B4-BE49-F238E27FC236}">
                  <a16:creationId xmlns:a16="http://schemas.microsoft.com/office/drawing/2014/main" id="{287BE4CD-5E9A-4E6C-91EA-A34AE9BB1785}"/>
                </a:ext>
              </a:extLst>
            </p:cNvPr>
            <p:cNvSpPr txBox="1"/>
            <p:nvPr/>
          </p:nvSpPr>
          <p:spPr>
            <a:xfrm>
              <a:off x="3471544" y="5272520"/>
              <a:ext cx="125547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P24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transferred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title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of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29" name="Freihandform: Form 128">
              <a:extLst>
                <a:ext uri="{FF2B5EF4-FFF2-40B4-BE49-F238E27FC236}">
                  <a16:creationId xmlns:a16="http://schemas.microsoft.com/office/drawing/2014/main" id="{620CE2D8-F9E6-4C1B-8CD6-8D9A2CCD58D4}"/>
                </a:ext>
              </a:extLst>
            </p:cNvPr>
            <p:cNvSpPr/>
            <p:nvPr/>
          </p:nvSpPr>
          <p:spPr>
            <a:xfrm>
              <a:off x="4085100" y="5528221"/>
              <a:ext cx="226" cy="138474"/>
            </a:xfrm>
            <a:custGeom>
              <a:avLst/>
              <a:gdLst>
                <a:gd name="connsiteX0" fmla="*/ 227 w 226"/>
                <a:gd name="connsiteY0" fmla="*/ 138475 h 138474"/>
                <a:gd name="connsiteX1" fmla="*/ 0 w 226"/>
                <a:gd name="connsiteY1" fmla="*/ 0 h 138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6" h="138474">
                  <a:moveTo>
                    <a:pt x="227" y="138475"/>
                  </a:moveTo>
                  <a:lnTo>
                    <a:pt x="0" y="0"/>
                  </a:lnTo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0" name="Freihandform: Form 129">
              <a:extLst>
                <a:ext uri="{FF2B5EF4-FFF2-40B4-BE49-F238E27FC236}">
                  <a16:creationId xmlns:a16="http://schemas.microsoft.com/office/drawing/2014/main" id="{902AE3A5-6F14-483D-B462-6A89007C286D}"/>
                </a:ext>
              </a:extLst>
            </p:cNvPr>
            <p:cNvSpPr/>
            <p:nvPr/>
          </p:nvSpPr>
          <p:spPr>
            <a:xfrm>
              <a:off x="4017225" y="5666582"/>
              <a:ext cx="136204" cy="136317"/>
            </a:xfrm>
            <a:custGeom>
              <a:avLst/>
              <a:gdLst>
                <a:gd name="connsiteX0" fmla="*/ 68329 w 136204"/>
                <a:gd name="connsiteY0" fmla="*/ 136318 h 136317"/>
                <a:gd name="connsiteX1" fmla="*/ 0 w 136204"/>
                <a:gd name="connsiteY1" fmla="*/ 227 h 136317"/>
                <a:gd name="connsiteX2" fmla="*/ 136204 w 136204"/>
                <a:gd name="connsiteY2" fmla="*/ 0 h 136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204" h="136317">
                  <a:moveTo>
                    <a:pt x="68329" y="136318"/>
                  </a:moveTo>
                  <a:lnTo>
                    <a:pt x="0" y="227"/>
                  </a:lnTo>
                  <a:lnTo>
                    <a:pt x="136204" y="0"/>
                  </a:lnTo>
                  <a:close/>
                </a:path>
              </a:pathLst>
            </a:custGeom>
            <a:noFill/>
            <a:ln w="22689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B1235D6B-7CEB-407A-9A97-BCCF88D4068C}"/>
                </a:ext>
              </a:extLst>
            </p:cNvPr>
            <p:cNvSpPr txBox="1"/>
            <p:nvPr/>
          </p:nvSpPr>
          <p:spPr>
            <a:xfrm>
              <a:off x="2852949" y="4943359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 has time-span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2461F8F5-FD33-4EAA-A57F-A98BEE6BD187}"/>
                </a:ext>
              </a:extLst>
            </p:cNvPr>
            <p:cNvSpPr txBox="1"/>
            <p:nvPr/>
          </p:nvSpPr>
          <p:spPr>
            <a:xfrm>
              <a:off x="2064099" y="6464308"/>
              <a:ext cx="130656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P57 has number of parts</a:t>
              </a: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7B364A6B-A063-46B2-9F96-7C80599A8698}"/>
                </a:ext>
              </a:extLst>
            </p:cNvPr>
            <p:cNvSpPr txBox="1"/>
            <p:nvPr/>
          </p:nvSpPr>
          <p:spPr>
            <a:xfrm>
              <a:off x="4833587" y="6464308"/>
              <a:ext cx="98875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P31 has modified</a:t>
              </a: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8BCCE710-26A4-44C5-A229-1C3D1AC72D2A}"/>
                </a:ext>
              </a:extLst>
            </p:cNvPr>
            <p:cNvSpPr txBox="1"/>
            <p:nvPr/>
          </p:nvSpPr>
          <p:spPr>
            <a:xfrm>
              <a:off x="6144554" y="5499527"/>
              <a:ext cx="97740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P46 forms part of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0CF02B2F-7089-4F1C-AD59-D27BC9E6996A}"/>
                </a:ext>
              </a:extLst>
            </p:cNvPr>
            <p:cNvSpPr txBox="1"/>
            <p:nvPr/>
          </p:nvSpPr>
          <p:spPr>
            <a:xfrm>
              <a:off x="2098150" y="2900295"/>
              <a:ext cx="1821332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P53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has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former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or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current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locati</a:t>
              </a:r>
              <a:r>
                <a:rPr lang="de-DE" sz="894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on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36" name="Freihandform: Form 135">
              <a:extLst>
                <a:ext uri="{FF2B5EF4-FFF2-40B4-BE49-F238E27FC236}">
                  <a16:creationId xmlns:a16="http://schemas.microsoft.com/office/drawing/2014/main" id="{EC536630-BF90-4271-B2CD-9333C673AAF1}"/>
                </a:ext>
              </a:extLst>
            </p:cNvPr>
            <p:cNvSpPr/>
            <p:nvPr/>
          </p:nvSpPr>
          <p:spPr>
            <a:xfrm>
              <a:off x="6355173" y="3190047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7" name="Freihandform: Form 136">
              <a:extLst>
                <a:ext uri="{FF2B5EF4-FFF2-40B4-BE49-F238E27FC236}">
                  <a16:creationId xmlns:a16="http://schemas.microsoft.com/office/drawing/2014/main" id="{BF46EA60-DF48-49F7-8F3A-C09FE4A89981}"/>
                </a:ext>
              </a:extLst>
            </p:cNvPr>
            <p:cNvSpPr/>
            <p:nvPr/>
          </p:nvSpPr>
          <p:spPr>
            <a:xfrm>
              <a:off x="6355173" y="3417054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8" name="Freihandform: Form 137">
              <a:extLst>
                <a:ext uri="{FF2B5EF4-FFF2-40B4-BE49-F238E27FC236}">
                  <a16:creationId xmlns:a16="http://schemas.microsoft.com/office/drawing/2014/main" id="{D860059E-7E83-49B5-BE4E-AE3872D3E3DB}"/>
                </a:ext>
              </a:extLst>
            </p:cNvPr>
            <p:cNvSpPr/>
            <p:nvPr/>
          </p:nvSpPr>
          <p:spPr>
            <a:xfrm>
              <a:off x="6355173" y="3417054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A5F6D367-8C7F-4A96-8477-6DE01B070C0E}"/>
                </a:ext>
              </a:extLst>
            </p:cNvPr>
            <p:cNvSpPr txBox="1"/>
            <p:nvPr/>
          </p:nvSpPr>
          <p:spPr>
            <a:xfrm>
              <a:off x="6859627" y="3206754"/>
              <a:ext cx="795799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E42 Identifier</a:t>
              </a:r>
            </a:p>
          </p:txBody>
        </p:sp>
        <p:sp>
          <p:nvSpPr>
            <p:cNvPr id="140" name="Textfeld 139">
              <a:extLst>
                <a:ext uri="{FF2B5EF4-FFF2-40B4-BE49-F238E27FC236}">
                  <a16:creationId xmlns:a16="http://schemas.microsoft.com/office/drawing/2014/main" id="{AFF3C8A0-B338-4C47-8FC7-3EFCCF671065}"/>
                </a:ext>
              </a:extLst>
            </p:cNvPr>
            <p:cNvSpPr txBox="1"/>
            <p:nvPr/>
          </p:nvSpPr>
          <p:spPr>
            <a:xfrm>
              <a:off x="6326160" y="3433761"/>
              <a:ext cx="659595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Q1597054</a:t>
              </a:r>
            </a:p>
          </p:txBody>
        </p:sp>
        <p:sp>
          <p:nvSpPr>
            <p:cNvPr id="141" name="Textfeld 140">
              <a:extLst>
                <a:ext uri="{FF2B5EF4-FFF2-40B4-BE49-F238E27FC236}">
                  <a16:creationId xmlns:a16="http://schemas.microsoft.com/office/drawing/2014/main" id="{1E3CC4A3-82E5-46BA-83E5-F9FF6DDD24AC}"/>
                </a:ext>
              </a:extLst>
            </p:cNvPr>
            <p:cNvSpPr txBox="1"/>
            <p:nvPr/>
          </p:nvSpPr>
          <p:spPr>
            <a:xfrm>
              <a:off x="5560010" y="278679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403EB3A3-5411-4A9B-981B-9CC1E018004A}"/>
                </a:ext>
              </a:extLst>
            </p:cNvPr>
            <p:cNvSpPr/>
            <p:nvPr/>
          </p:nvSpPr>
          <p:spPr>
            <a:xfrm>
              <a:off x="5556334" y="2931259"/>
              <a:ext cx="106466" cy="429384"/>
            </a:xfrm>
            <a:custGeom>
              <a:avLst/>
              <a:gdLst>
                <a:gd name="connsiteX0" fmla="*/ 106466 w 106466"/>
                <a:gd name="connsiteY0" fmla="*/ 429044 h 429384"/>
                <a:gd name="connsiteX1" fmla="*/ 0 w 106466"/>
                <a:gd name="connsiteY1" fmla="*/ 429384 h 429384"/>
                <a:gd name="connsiteX2" fmla="*/ 227 w 106466"/>
                <a:gd name="connsiteY2" fmla="*/ 0 h 429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6466" h="429384">
                  <a:moveTo>
                    <a:pt x="106466" y="429044"/>
                  </a:moveTo>
                  <a:lnTo>
                    <a:pt x="0" y="429384"/>
                  </a:lnTo>
                  <a:lnTo>
                    <a:pt x="22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Textfeld 142">
              <a:extLst>
                <a:ext uri="{FF2B5EF4-FFF2-40B4-BE49-F238E27FC236}">
                  <a16:creationId xmlns:a16="http://schemas.microsoft.com/office/drawing/2014/main" id="{FBF11BCA-2C69-4D7C-9DD0-5A7ECE86BD6F}"/>
                </a:ext>
              </a:extLst>
            </p:cNvPr>
            <p:cNvSpPr txBox="1"/>
            <p:nvPr/>
          </p:nvSpPr>
          <p:spPr>
            <a:xfrm>
              <a:off x="7478221" y="2741389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23FB2659-3916-4D69-BB24-535469F7AAA4}"/>
                </a:ext>
              </a:extLst>
            </p:cNvPr>
            <p:cNvSpPr/>
            <p:nvPr/>
          </p:nvSpPr>
          <p:spPr>
            <a:xfrm>
              <a:off x="7263202" y="2872237"/>
              <a:ext cx="227007" cy="317810"/>
            </a:xfrm>
            <a:custGeom>
              <a:avLst/>
              <a:gdLst>
                <a:gd name="connsiteX0" fmla="*/ 0 w 227007"/>
                <a:gd name="connsiteY0" fmla="*/ 317810 h 317810"/>
                <a:gd name="connsiteX1" fmla="*/ 341 w 227007"/>
                <a:gd name="connsiteY1" fmla="*/ 0 h 317810"/>
                <a:gd name="connsiteX2" fmla="*/ 227007 w 227007"/>
                <a:gd name="connsiteY2" fmla="*/ 0 h 317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007" h="317810">
                  <a:moveTo>
                    <a:pt x="0" y="317810"/>
                  </a:moveTo>
                  <a:lnTo>
                    <a:pt x="341" y="0"/>
                  </a:lnTo>
                  <a:lnTo>
                    <a:pt x="227007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65D5E56A-3816-4059-B435-103230452F51}"/>
                </a:ext>
              </a:extLst>
            </p:cNvPr>
            <p:cNvSpPr/>
            <p:nvPr/>
          </p:nvSpPr>
          <p:spPr>
            <a:xfrm>
              <a:off x="8284734" y="2869740"/>
              <a:ext cx="305551" cy="11350"/>
            </a:xfrm>
            <a:custGeom>
              <a:avLst/>
              <a:gdLst>
                <a:gd name="connsiteX0" fmla="*/ 305552 w 305551"/>
                <a:gd name="connsiteY0" fmla="*/ 0 h 11350"/>
                <a:gd name="connsiteX1" fmla="*/ 0 w 305551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5551" h="11350">
                  <a:moveTo>
                    <a:pt x="305552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7210EE9-5DF5-4805-A6D0-25CBC8BFAC38}"/>
                </a:ext>
              </a:extLst>
            </p:cNvPr>
            <p:cNvSpPr/>
            <p:nvPr/>
          </p:nvSpPr>
          <p:spPr>
            <a:xfrm>
              <a:off x="8590286" y="2807313"/>
              <a:ext cx="124853" cy="124853"/>
            </a:xfrm>
            <a:custGeom>
              <a:avLst/>
              <a:gdLst>
                <a:gd name="connsiteX0" fmla="*/ 124854 w 124853"/>
                <a:gd name="connsiteY0" fmla="*/ 62427 h 124853"/>
                <a:gd name="connsiteX1" fmla="*/ 0 w 124853"/>
                <a:gd name="connsiteY1" fmla="*/ 124854 h 124853"/>
                <a:gd name="connsiteX2" fmla="*/ 0 w 124853"/>
                <a:gd name="connsiteY2" fmla="*/ 0 h 124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853" h="124853">
                  <a:moveTo>
                    <a:pt x="124854" y="62427"/>
                  </a:moveTo>
                  <a:lnTo>
                    <a:pt x="0" y="12485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Textfeld 146">
              <a:extLst>
                <a:ext uri="{FF2B5EF4-FFF2-40B4-BE49-F238E27FC236}">
                  <a16:creationId xmlns:a16="http://schemas.microsoft.com/office/drawing/2014/main" id="{DCF858DB-466F-4F13-9EAA-383CCA40E1C4}"/>
                </a:ext>
              </a:extLst>
            </p:cNvPr>
            <p:cNvSpPr txBox="1"/>
            <p:nvPr/>
          </p:nvSpPr>
          <p:spPr>
            <a:xfrm>
              <a:off x="1644136" y="2480331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0A6D4922-649C-4302-AC3B-036A5301ABF4}"/>
                </a:ext>
              </a:extLst>
            </p:cNvPr>
            <p:cNvSpPr txBox="1"/>
            <p:nvPr/>
          </p:nvSpPr>
          <p:spPr>
            <a:xfrm>
              <a:off x="6910703" y="2480331"/>
              <a:ext cx="864339" cy="229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  <a:endParaRPr lang="de-DE" sz="894" spc="0" baseline="0" dirty="0">
                <a:solidFill>
                  <a:srgbClr val="000000"/>
                </a:solidFill>
                <a:latin typeface="Source Sans Pro"/>
                <a:ea typeface="Source Sans Pro"/>
                <a:sym typeface="Source Sans Pro"/>
                <a:rtl val="0"/>
              </a:endParaRPr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41E6E36F-9D5D-4CD5-A207-EA07E48C45A8}"/>
                </a:ext>
              </a:extLst>
            </p:cNvPr>
            <p:cNvSpPr/>
            <p:nvPr/>
          </p:nvSpPr>
          <p:spPr>
            <a:xfrm>
              <a:off x="9760622" y="3111957"/>
              <a:ext cx="11350" cy="78090"/>
            </a:xfrm>
            <a:custGeom>
              <a:avLst/>
              <a:gdLst>
                <a:gd name="connsiteX0" fmla="*/ 0 w 11350"/>
                <a:gd name="connsiteY0" fmla="*/ 78090 h 78090"/>
                <a:gd name="connsiteX1" fmla="*/ 0 w 11350"/>
                <a:gd name="connsiteY1" fmla="*/ 0 h 7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78090">
                  <a:moveTo>
                    <a:pt x="0" y="7809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93F82AAD-8C11-4BE1-90C5-42B41A98E1EE}"/>
                </a:ext>
              </a:extLst>
            </p:cNvPr>
            <p:cNvSpPr/>
            <p:nvPr/>
          </p:nvSpPr>
          <p:spPr>
            <a:xfrm>
              <a:off x="9703870" y="2998453"/>
              <a:ext cx="113503" cy="113503"/>
            </a:xfrm>
            <a:custGeom>
              <a:avLst/>
              <a:gdLst>
                <a:gd name="connsiteX0" fmla="*/ 56752 w 113503"/>
                <a:gd name="connsiteY0" fmla="*/ 0 h 113503"/>
                <a:gd name="connsiteX1" fmla="*/ 113504 w 113503"/>
                <a:gd name="connsiteY1" fmla="*/ 113504 h 113503"/>
                <a:gd name="connsiteX2" fmla="*/ 0 w 113503"/>
                <a:gd name="connsiteY2" fmla="*/ 113504 h 11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3503" h="113503">
                  <a:moveTo>
                    <a:pt x="56752" y="0"/>
                  </a:moveTo>
                  <a:lnTo>
                    <a:pt x="113504" y="113504"/>
                  </a:lnTo>
                  <a:lnTo>
                    <a:pt x="0" y="113504"/>
                  </a:lnTo>
                  <a:close/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Textfeld 150">
              <a:extLst>
                <a:ext uri="{FF2B5EF4-FFF2-40B4-BE49-F238E27FC236}">
                  <a16:creationId xmlns:a16="http://schemas.microsoft.com/office/drawing/2014/main" id="{4A918781-9EE6-4A28-A750-FEE4C249A535}"/>
                </a:ext>
              </a:extLst>
            </p:cNvPr>
            <p:cNvSpPr txBox="1"/>
            <p:nvPr/>
          </p:nvSpPr>
          <p:spPr>
            <a:xfrm>
              <a:off x="9390757" y="3218105"/>
              <a:ext cx="841200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P71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is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</a:t>
              </a:r>
              <a:r>
                <a:rPr lang="de-DE" sz="894" spc="0" baseline="0" dirty="0" err="1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listed</a:t>
              </a:r>
              <a:r>
                <a:rPr lang="de-DE" sz="894" spc="0" baseline="0" dirty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 in</a:t>
              </a:r>
            </a:p>
          </p:txBody>
        </p:sp>
        <p:sp>
          <p:nvSpPr>
            <p:cNvPr id="152" name="Textfeld 151">
              <a:extLst>
                <a:ext uri="{FF2B5EF4-FFF2-40B4-BE49-F238E27FC236}">
                  <a16:creationId xmlns:a16="http://schemas.microsoft.com/office/drawing/2014/main" id="{C32AADA6-A508-4FD7-A6FB-6C6EDF0BE629}"/>
                </a:ext>
              </a:extLst>
            </p:cNvPr>
            <p:cNvSpPr txBox="1"/>
            <p:nvPr/>
          </p:nvSpPr>
          <p:spPr>
            <a:xfrm>
              <a:off x="8738111" y="4330440"/>
              <a:ext cx="1011456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P1 is identified by</a:t>
              </a:r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555DE8D1-2B7B-40BB-8ED6-C45409AB0AC5}"/>
                </a:ext>
              </a:extLst>
            </p:cNvPr>
            <p:cNvSpPr/>
            <p:nvPr/>
          </p:nvSpPr>
          <p:spPr>
            <a:xfrm>
              <a:off x="9079259" y="4597265"/>
              <a:ext cx="11350" cy="1362270"/>
            </a:xfrm>
            <a:custGeom>
              <a:avLst/>
              <a:gdLst>
                <a:gd name="connsiteX0" fmla="*/ 0 w 11350"/>
                <a:gd name="connsiteY0" fmla="*/ 1362270 h 1362270"/>
                <a:gd name="connsiteX1" fmla="*/ 0 w 11350"/>
                <a:gd name="connsiteY1" fmla="*/ 0 h 136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50" h="1362270">
                  <a:moveTo>
                    <a:pt x="0" y="136227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8ACA5E1A-051C-4B78-9512-B56F17E7EA12}"/>
                </a:ext>
              </a:extLst>
            </p:cNvPr>
            <p:cNvSpPr/>
            <p:nvPr/>
          </p:nvSpPr>
          <p:spPr>
            <a:xfrm>
              <a:off x="2666305" y="3973222"/>
              <a:ext cx="1816057" cy="227007"/>
            </a:xfrm>
            <a:custGeom>
              <a:avLst/>
              <a:gdLst>
                <a:gd name="connsiteX0" fmla="*/ 0 w 1816057"/>
                <a:gd name="connsiteY0" fmla="*/ 227007 h 227007"/>
                <a:gd name="connsiteX1" fmla="*/ 0 w 1816057"/>
                <a:gd name="connsiteY1" fmla="*/ 0 h 227007"/>
                <a:gd name="connsiteX2" fmla="*/ 1816058 w 1816057"/>
                <a:gd name="connsiteY2" fmla="*/ 0 h 227007"/>
                <a:gd name="connsiteX3" fmla="*/ 1816058 w 1816057"/>
                <a:gd name="connsiteY3" fmla="*/ 227007 h 227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27007">
                  <a:moveTo>
                    <a:pt x="0" y="227007"/>
                  </a:moveTo>
                  <a:lnTo>
                    <a:pt x="0" y="0"/>
                  </a:lnTo>
                  <a:lnTo>
                    <a:pt x="1816058" y="0"/>
                  </a:lnTo>
                  <a:lnTo>
                    <a:pt x="1816058" y="227007"/>
                  </a:lnTo>
                </a:path>
              </a:pathLst>
            </a:custGeom>
            <a:solidFill>
              <a:srgbClr val="FFFFFF"/>
            </a:solidFill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D20BFCFA-C657-423C-BB33-A09D68278802}"/>
                </a:ext>
              </a:extLst>
            </p:cNvPr>
            <p:cNvSpPr/>
            <p:nvPr/>
          </p:nvSpPr>
          <p:spPr>
            <a:xfrm>
              <a:off x="2666305" y="4200229"/>
              <a:ext cx="1816057" cy="295109"/>
            </a:xfrm>
            <a:custGeom>
              <a:avLst/>
              <a:gdLst>
                <a:gd name="connsiteX0" fmla="*/ 0 w 1816057"/>
                <a:gd name="connsiteY0" fmla="*/ 0 h 295109"/>
                <a:gd name="connsiteX1" fmla="*/ 0 w 1816057"/>
                <a:gd name="connsiteY1" fmla="*/ 295109 h 295109"/>
                <a:gd name="connsiteX2" fmla="*/ 1816058 w 1816057"/>
                <a:gd name="connsiteY2" fmla="*/ 295109 h 295109"/>
                <a:gd name="connsiteX3" fmla="*/ 1816058 w 1816057"/>
                <a:gd name="connsiteY3" fmla="*/ 0 h 29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6057" h="295109">
                  <a:moveTo>
                    <a:pt x="0" y="0"/>
                  </a:moveTo>
                  <a:lnTo>
                    <a:pt x="0" y="295109"/>
                  </a:lnTo>
                  <a:lnTo>
                    <a:pt x="1816058" y="295109"/>
                  </a:ln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BE42057E-D45D-4962-97F6-17FDFF488C92}"/>
                </a:ext>
              </a:extLst>
            </p:cNvPr>
            <p:cNvSpPr/>
            <p:nvPr/>
          </p:nvSpPr>
          <p:spPr>
            <a:xfrm>
              <a:off x="2666305" y="4200229"/>
              <a:ext cx="1816057" cy="11350"/>
            </a:xfrm>
            <a:custGeom>
              <a:avLst/>
              <a:gdLst>
                <a:gd name="connsiteX0" fmla="*/ 0 w 1816057"/>
                <a:gd name="connsiteY0" fmla="*/ 0 h 11350"/>
                <a:gd name="connsiteX1" fmla="*/ 1816058 w 1816057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16057" h="11350">
                  <a:moveTo>
                    <a:pt x="0" y="0"/>
                  </a:moveTo>
                  <a:lnTo>
                    <a:pt x="1816058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Textfeld 156">
              <a:extLst>
                <a:ext uri="{FF2B5EF4-FFF2-40B4-BE49-F238E27FC236}">
                  <a16:creationId xmlns:a16="http://schemas.microsoft.com/office/drawing/2014/main" id="{1898F6A7-56F9-455B-A312-C8F3B319CF7C}"/>
                </a:ext>
              </a:extLst>
            </p:cNvPr>
            <p:cNvSpPr txBox="1"/>
            <p:nvPr/>
          </p:nvSpPr>
          <p:spPr>
            <a:xfrm>
              <a:off x="3261562" y="3989929"/>
              <a:ext cx="6141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E55 Type</a:t>
              </a:r>
            </a:p>
          </p:txBody>
        </p:sp>
        <p:sp>
          <p:nvSpPr>
            <p:cNvPr id="158" name="Textfeld 157">
              <a:extLst>
                <a:ext uri="{FF2B5EF4-FFF2-40B4-BE49-F238E27FC236}">
                  <a16:creationId xmlns:a16="http://schemas.microsoft.com/office/drawing/2014/main" id="{3908C4C8-C88D-4FD7-868F-584290B6DA7F}"/>
                </a:ext>
              </a:extLst>
            </p:cNvPr>
            <p:cNvSpPr txBox="1"/>
            <p:nvPr/>
          </p:nvSpPr>
          <p:spPr>
            <a:xfrm>
              <a:off x="2637292" y="4216936"/>
              <a:ext cx="591493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Donation</a:t>
              </a:r>
            </a:p>
          </p:txBody>
        </p:sp>
        <p:sp>
          <p:nvSpPr>
            <p:cNvPr id="159" name="Textfeld 158">
              <a:extLst>
                <a:ext uri="{FF2B5EF4-FFF2-40B4-BE49-F238E27FC236}">
                  <a16:creationId xmlns:a16="http://schemas.microsoft.com/office/drawing/2014/main" id="{1A83700E-DC35-4A00-ADF7-C5E9262111EA}"/>
                </a:ext>
              </a:extLst>
            </p:cNvPr>
            <p:cNvSpPr txBox="1"/>
            <p:nvPr/>
          </p:nvSpPr>
          <p:spPr>
            <a:xfrm>
              <a:off x="3363715" y="4602849"/>
              <a:ext cx="727697" cy="238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94" spc="0" baseline="0">
                  <a:solidFill>
                    <a:srgbClr val="000000"/>
                  </a:solidFill>
                  <a:latin typeface="Source Sans Pro"/>
                  <a:ea typeface="Source Sans Pro"/>
                  <a:sym typeface="Source Sans Pro"/>
                  <a:rtl val="0"/>
                </a:rPr>
                <a:t>P2 has type</a:t>
              </a:r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082B4147-A804-4F40-9E51-C2B10F7275E5}"/>
                </a:ext>
              </a:extLst>
            </p:cNvPr>
            <p:cNvSpPr/>
            <p:nvPr/>
          </p:nvSpPr>
          <p:spPr>
            <a:xfrm>
              <a:off x="4312562" y="4705320"/>
              <a:ext cx="113049" cy="11350"/>
            </a:xfrm>
            <a:custGeom>
              <a:avLst/>
              <a:gdLst>
                <a:gd name="connsiteX0" fmla="*/ 113050 w 113049"/>
                <a:gd name="connsiteY0" fmla="*/ 0 h 11350"/>
                <a:gd name="connsiteX1" fmla="*/ 0 w 113049"/>
                <a:gd name="connsiteY1" fmla="*/ 0 h 1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3049" h="11350">
                  <a:moveTo>
                    <a:pt x="113050" y="0"/>
                  </a:moveTo>
                  <a:lnTo>
                    <a:pt x="0" y="0"/>
                  </a:lnTo>
                </a:path>
              </a:pathLst>
            </a:custGeom>
            <a:noFill/>
            <a:ln w="11345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>
            <a:off x="8863277" y="1431848"/>
            <a:ext cx="1875426" cy="3412322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70085" y="1480857"/>
            <a:ext cx="6673579" cy="1493149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699" y="387302"/>
            <a:ext cx="5410954" cy="69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Automatisierte Darstellung von semantischen Subgraphen</a:t>
            </a:r>
          </a:p>
        </p:txBody>
      </p:sp>
      <p:grpSp>
        <p:nvGrpSpPr>
          <p:cNvPr id="1031" name="Grafik 846">
            <a:extLst>
              <a:ext uri="{FF2B5EF4-FFF2-40B4-BE49-F238E27FC236}">
                <a16:creationId xmlns:a16="http://schemas.microsoft.com/office/drawing/2014/main" id="{D7ECADF4-05AE-4ABC-AC5D-0AE8CADDF92B}"/>
              </a:ext>
            </a:extLst>
          </p:cNvPr>
          <p:cNvGrpSpPr/>
          <p:nvPr/>
        </p:nvGrpSpPr>
        <p:grpSpPr>
          <a:xfrm>
            <a:off x="222045" y="1447768"/>
            <a:ext cx="11773257" cy="4863976"/>
            <a:chOff x="222045" y="1447768"/>
            <a:chExt cx="11773257" cy="4863976"/>
          </a:xfrm>
        </p:grpSpPr>
        <p:grpSp>
          <p:nvGrpSpPr>
            <p:cNvPr id="1033" name="Grafik 846">
              <a:extLst>
                <a:ext uri="{FF2B5EF4-FFF2-40B4-BE49-F238E27FC236}">
                  <a16:creationId xmlns:a16="http://schemas.microsoft.com/office/drawing/2014/main" id="{C28DDF3D-9F83-490D-9FC0-09EB69C718AE}"/>
                </a:ext>
              </a:extLst>
            </p:cNvPr>
            <p:cNvGrpSpPr/>
            <p:nvPr/>
          </p:nvGrpSpPr>
          <p:grpSpPr>
            <a:xfrm>
              <a:off x="3713235" y="1447768"/>
              <a:ext cx="8282067" cy="4435256"/>
              <a:chOff x="3713235" y="1447768"/>
              <a:chExt cx="8282067" cy="4435256"/>
            </a:xfrm>
          </p:grpSpPr>
          <p:sp>
            <p:nvSpPr>
              <p:cNvPr id="1034" name="Freihandform: Form 1033">
                <a:extLst>
                  <a:ext uri="{FF2B5EF4-FFF2-40B4-BE49-F238E27FC236}">
                    <a16:creationId xmlns:a16="http://schemas.microsoft.com/office/drawing/2014/main" id="{3948E2BD-9899-4196-869B-E6E89FA36BE3}"/>
                  </a:ext>
                </a:extLst>
              </p:cNvPr>
              <p:cNvSpPr/>
              <p:nvPr/>
            </p:nvSpPr>
            <p:spPr>
              <a:xfrm>
                <a:off x="3713235" y="1447768"/>
                <a:ext cx="8282067" cy="4414030"/>
              </a:xfrm>
              <a:custGeom>
                <a:avLst/>
                <a:gdLst>
                  <a:gd name="connsiteX0" fmla="*/ 4 w 8282067"/>
                  <a:gd name="connsiteY0" fmla="*/ 4414753 h 4414030"/>
                  <a:gd name="connsiteX1" fmla="*/ 4 w 8282067"/>
                  <a:gd name="connsiteY1" fmla="*/ 723 h 4414030"/>
                  <a:gd name="connsiteX2" fmla="*/ 8282072 w 8282067"/>
                  <a:gd name="connsiteY2" fmla="*/ 723 h 4414030"/>
                  <a:gd name="connsiteX3" fmla="*/ 8282072 w 8282067"/>
                  <a:gd name="connsiteY3" fmla="*/ 4414753 h 4414030"/>
                  <a:gd name="connsiteX4" fmla="*/ 4 w 8282067"/>
                  <a:gd name="connsiteY4" fmla="*/ 4414753 h 441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2067" h="4414030">
                    <a:moveTo>
                      <a:pt x="4" y="4414753"/>
                    </a:moveTo>
                    <a:lnTo>
                      <a:pt x="4" y="723"/>
                    </a:lnTo>
                    <a:lnTo>
                      <a:pt x="8282072" y="723"/>
                    </a:lnTo>
                    <a:lnTo>
                      <a:pt x="8282072" y="4414753"/>
                    </a:lnTo>
                    <a:lnTo>
                      <a:pt x="4" y="4414753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5" name="Textfeld 1034">
                <a:extLst>
                  <a:ext uri="{FF2B5EF4-FFF2-40B4-BE49-F238E27FC236}">
                    <a16:creationId xmlns:a16="http://schemas.microsoft.com/office/drawing/2014/main" id="{99D7DECA-835D-4419-8FE5-D95B6DD24D62}"/>
                  </a:ext>
                </a:extLst>
              </p:cNvPr>
              <p:cNvSpPr txBox="1"/>
              <p:nvPr/>
            </p:nvSpPr>
            <p:spPr>
              <a:xfrm>
                <a:off x="6219114" y="5641098"/>
                <a:ext cx="3193503" cy="2419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Zoologisches Institut und zoologische Sammlung 1894</a:t>
                </a:r>
              </a:p>
            </p:txBody>
          </p:sp>
        </p:grpSp>
        <p:grpSp>
          <p:nvGrpSpPr>
            <p:cNvPr id="1036" name="Grafik 846">
              <a:extLst>
                <a:ext uri="{FF2B5EF4-FFF2-40B4-BE49-F238E27FC236}">
                  <a16:creationId xmlns:a16="http://schemas.microsoft.com/office/drawing/2014/main" id="{5ED4A79B-5CED-42E5-A781-9166FCC48FB3}"/>
                </a:ext>
              </a:extLst>
            </p:cNvPr>
            <p:cNvGrpSpPr/>
            <p:nvPr/>
          </p:nvGrpSpPr>
          <p:grpSpPr>
            <a:xfrm>
              <a:off x="222045" y="4646665"/>
              <a:ext cx="4305200" cy="1665079"/>
              <a:chOff x="222045" y="4646665"/>
              <a:chExt cx="4305200" cy="1665079"/>
            </a:xfrm>
          </p:grpSpPr>
          <p:sp>
            <p:nvSpPr>
              <p:cNvPr id="1037" name="Freihandform: Form 1036">
                <a:extLst>
                  <a:ext uri="{FF2B5EF4-FFF2-40B4-BE49-F238E27FC236}">
                    <a16:creationId xmlns:a16="http://schemas.microsoft.com/office/drawing/2014/main" id="{A6C1F63C-FEF4-41C3-81B5-C31487A839EF}"/>
                  </a:ext>
                </a:extLst>
              </p:cNvPr>
              <p:cNvSpPr/>
              <p:nvPr/>
            </p:nvSpPr>
            <p:spPr>
              <a:xfrm>
                <a:off x="267164" y="4664192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8" name="Textfeld 1037">
                <a:extLst>
                  <a:ext uri="{FF2B5EF4-FFF2-40B4-BE49-F238E27FC236}">
                    <a16:creationId xmlns:a16="http://schemas.microsoft.com/office/drawing/2014/main" id="{721F8706-F1D5-4085-9F2C-913F94E4ED10}"/>
                  </a:ext>
                </a:extLst>
              </p:cNvPr>
              <p:cNvSpPr txBox="1"/>
              <p:nvPr/>
            </p:nvSpPr>
            <p:spPr>
              <a:xfrm>
                <a:off x="222045" y="4646665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039" name="Freihandform: Form 1038">
                <a:extLst>
                  <a:ext uri="{FF2B5EF4-FFF2-40B4-BE49-F238E27FC236}">
                    <a16:creationId xmlns:a16="http://schemas.microsoft.com/office/drawing/2014/main" id="{CA443019-D1FA-485D-8DB0-2DA2D5A0264B}"/>
                  </a:ext>
                </a:extLst>
              </p:cNvPr>
              <p:cNvSpPr/>
              <p:nvPr/>
            </p:nvSpPr>
            <p:spPr>
              <a:xfrm>
                <a:off x="622024" y="4664192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0" name="Textfeld 1039">
                <a:extLst>
                  <a:ext uri="{FF2B5EF4-FFF2-40B4-BE49-F238E27FC236}">
                    <a16:creationId xmlns:a16="http://schemas.microsoft.com/office/drawing/2014/main" id="{64C9B394-2CB3-4488-9E12-4821B62DBBA0}"/>
                  </a:ext>
                </a:extLst>
              </p:cNvPr>
              <p:cNvSpPr txBox="1"/>
              <p:nvPr/>
            </p:nvSpPr>
            <p:spPr>
              <a:xfrm>
                <a:off x="574661" y="4646665"/>
                <a:ext cx="172557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too many neighbors to draw</a:t>
                </a:r>
              </a:p>
            </p:txBody>
          </p:sp>
          <p:sp>
            <p:nvSpPr>
              <p:cNvPr id="1041" name="Freihandform: Form 1040">
                <a:extLst>
                  <a:ext uri="{FF2B5EF4-FFF2-40B4-BE49-F238E27FC236}">
                    <a16:creationId xmlns:a16="http://schemas.microsoft.com/office/drawing/2014/main" id="{E6C8F03D-D238-4949-9725-7BABF773166F}"/>
                  </a:ext>
                </a:extLst>
              </p:cNvPr>
              <p:cNvSpPr/>
              <p:nvPr/>
            </p:nvSpPr>
            <p:spPr>
              <a:xfrm>
                <a:off x="267164" y="4902074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2" name="Textfeld 1041">
                <a:extLst>
                  <a:ext uri="{FF2B5EF4-FFF2-40B4-BE49-F238E27FC236}">
                    <a16:creationId xmlns:a16="http://schemas.microsoft.com/office/drawing/2014/main" id="{671CF38B-860C-4988-BBFD-3918785152D2}"/>
                  </a:ext>
                </a:extLst>
              </p:cNvPr>
              <p:cNvSpPr txBox="1"/>
              <p:nvPr/>
            </p:nvSpPr>
            <p:spPr>
              <a:xfrm>
                <a:off x="222045" y="4884547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62260816-5236-45CA-A4B3-5A682B23AC28}"/>
                  </a:ext>
                </a:extLst>
              </p:cNvPr>
              <p:cNvSpPr/>
              <p:nvPr/>
            </p:nvSpPr>
            <p:spPr>
              <a:xfrm>
                <a:off x="622024" y="4902074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4" name="Textfeld 1043">
                <a:extLst>
                  <a:ext uri="{FF2B5EF4-FFF2-40B4-BE49-F238E27FC236}">
                    <a16:creationId xmlns:a16="http://schemas.microsoft.com/office/drawing/2014/main" id="{9B7A1365-FECC-4EFB-A42D-66E679F6AF20}"/>
                  </a:ext>
                </a:extLst>
              </p:cNvPr>
              <p:cNvSpPr txBox="1"/>
              <p:nvPr/>
            </p:nvSpPr>
            <p:spPr>
              <a:xfrm>
                <a:off x="574661" y="4884547"/>
                <a:ext cx="65891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045" name="Freihandform: Form 1044">
                <a:extLst>
                  <a:ext uri="{FF2B5EF4-FFF2-40B4-BE49-F238E27FC236}">
                    <a16:creationId xmlns:a16="http://schemas.microsoft.com/office/drawing/2014/main" id="{886390CF-1803-4ADB-AB4B-3DD1AA8F7775}"/>
                  </a:ext>
                </a:extLst>
              </p:cNvPr>
              <p:cNvSpPr/>
              <p:nvPr/>
            </p:nvSpPr>
            <p:spPr>
              <a:xfrm>
                <a:off x="267164" y="5139956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6" name="Textfeld 1045">
                <a:extLst>
                  <a:ext uri="{FF2B5EF4-FFF2-40B4-BE49-F238E27FC236}">
                    <a16:creationId xmlns:a16="http://schemas.microsoft.com/office/drawing/2014/main" id="{1B961A4A-A288-4F15-9D3E-12C19B8727BB}"/>
                  </a:ext>
                </a:extLst>
              </p:cNvPr>
              <p:cNvSpPr txBox="1"/>
              <p:nvPr/>
            </p:nvSpPr>
            <p:spPr>
              <a:xfrm>
                <a:off x="222045" y="5122429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047" name="Freihandform: Form 1046">
                <a:extLst>
                  <a:ext uri="{FF2B5EF4-FFF2-40B4-BE49-F238E27FC236}">
                    <a16:creationId xmlns:a16="http://schemas.microsoft.com/office/drawing/2014/main" id="{202CD29D-0AFB-4AF4-B6E4-9AFA4B7EF825}"/>
                  </a:ext>
                </a:extLst>
              </p:cNvPr>
              <p:cNvSpPr/>
              <p:nvPr/>
            </p:nvSpPr>
            <p:spPr>
              <a:xfrm>
                <a:off x="622024" y="5139956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8" name="Textfeld 1047">
                <a:extLst>
                  <a:ext uri="{FF2B5EF4-FFF2-40B4-BE49-F238E27FC236}">
                    <a16:creationId xmlns:a16="http://schemas.microsoft.com/office/drawing/2014/main" id="{BC4643CB-4223-4E09-B2F5-BDD801783885}"/>
                  </a:ext>
                </a:extLst>
              </p:cNvPr>
              <p:cNvSpPr txBox="1"/>
              <p:nvPr/>
            </p:nvSpPr>
            <p:spPr>
              <a:xfrm>
                <a:off x="574661" y="5122429"/>
                <a:ext cx="117020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049" name="Freihandform: Form 1048">
                <a:extLst>
                  <a:ext uri="{FF2B5EF4-FFF2-40B4-BE49-F238E27FC236}">
                    <a16:creationId xmlns:a16="http://schemas.microsoft.com/office/drawing/2014/main" id="{F85238A8-47F4-4568-B140-60EE33321BE3}"/>
                  </a:ext>
                </a:extLst>
              </p:cNvPr>
              <p:cNvSpPr/>
              <p:nvPr/>
            </p:nvSpPr>
            <p:spPr>
              <a:xfrm>
                <a:off x="267164" y="5377837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0" name="Textfeld 1049">
                <a:extLst>
                  <a:ext uri="{FF2B5EF4-FFF2-40B4-BE49-F238E27FC236}">
                    <a16:creationId xmlns:a16="http://schemas.microsoft.com/office/drawing/2014/main" id="{07FD119C-47A4-43DA-88B8-87116C3707D1}"/>
                  </a:ext>
                </a:extLst>
              </p:cNvPr>
              <p:cNvSpPr txBox="1"/>
              <p:nvPr/>
            </p:nvSpPr>
            <p:spPr>
              <a:xfrm>
                <a:off x="222045" y="536031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051" name="Freihandform: Form 1050">
                <a:extLst>
                  <a:ext uri="{FF2B5EF4-FFF2-40B4-BE49-F238E27FC236}">
                    <a16:creationId xmlns:a16="http://schemas.microsoft.com/office/drawing/2014/main" id="{09C02935-8032-48BB-A8D5-06E96AABFE35}"/>
                  </a:ext>
                </a:extLst>
              </p:cNvPr>
              <p:cNvSpPr/>
              <p:nvPr/>
            </p:nvSpPr>
            <p:spPr>
              <a:xfrm>
                <a:off x="622024" y="5377837"/>
                <a:ext cx="3001643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443376A5-EDF7-47EB-BF11-AC2103413016}"/>
                  </a:ext>
                </a:extLst>
              </p:cNvPr>
              <p:cNvSpPr txBox="1"/>
              <p:nvPr/>
            </p:nvSpPr>
            <p:spPr>
              <a:xfrm>
                <a:off x="574661" y="5360311"/>
                <a:ext cx="3041664" cy="241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title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from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surrendered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title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through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  <p:sp>
            <p:nvSpPr>
              <p:cNvPr id="1053" name="Freihandform: Form 1052">
                <a:extLst>
                  <a:ext uri="{FF2B5EF4-FFF2-40B4-BE49-F238E27FC236}">
                    <a16:creationId xmlns:a16="http://schemas.microsoft.com/office/drawing/2014/main" id="{2DFCA349-8966-425A-BC0A-E08985967902}"/>
                  </a:ext>
                </a:extLst>
              </p:cNvPr>
              <p:cNvSpPr/>
              <p:nvPr/>
            </p:nvSpPr>
            <p:spPr>
              <a:xfrm>
                <a:off x="267164" y="5615719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4" name="Textfeld 1053">
                <a:extLst>
                  <a:ext uri="{FF2B5EF4-FFF2-40B4-BE49-F238E27FC236}">
                    <a16:creationId xmlns:a16="http://schemas.microsoft.com/office/drawing/2014/main" id="{1226B486-5E97-4E01-B3DE-9C9ADB61D512}"/>
                  </a:ext>
                </a:extLst>
              </p:cNvPr>
              <p:cNvSpPr txBox="1"/>
              <p:nvPr/>
            </p:nvSpPr>
            <p:spPr>
              <a:xfrm>
                <a:off x="222045" y="5598193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1055" name="Freihandform: Form 1054">
                <a:extLst>
                  <a:ext uri="{FF2B5EF4-FFF2-40B4-BE49-F238E27FC236}">
                    <a16:creationId xmlns:a16="http://schemas.microsoft.com/office/drawing/2014/main" id="{C34C0776-1101-4AA9-9B6D-E75ECB44930F}"/>
                  </a:ext>
                </a:extLst>
              </p:cNvPr>
              <p:cNvSpPr/>
              <p:nvPr/>
            </p:nvSpPr>
            <p:spPr>
              <a:xfrm>
                <a:off x="622024" y="5615719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6" name="Textfeld 1055">
                <a:extLst>
                  <a:ext uri="{FF2B5EF4-FFF2-40B4-BE49-F238E27FC236}">
                    <a16:creationId xmlns:a16="http://schemas.microsoft.com/office/drawing/2014/main" id="{D74D0C19-0995-4BBC-ABFC-1118551717DE}"/>
                  </a:ext>
                </a:extLst>
              </p:cNvPr>
              <p:cNvSpPr txBox="1"/>
              <p:nvPr/>
            </p:nvSpPr>
            <p:spPr>
              <a:xfrm>
                <a:off x="574661" y="5598193"/>
                <a:ext cx="284513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 (changed ownership through)</a:t>
                </a:r>
              </a:p>
            </p:txBody>
          </p:sp>
          <p:sp>
            <p:nvSpPr>
              <p:cNvPr id="1057" name="Freihandform: Form 1056">
                <a:extLst>
                  <a:ext uri="{FF2B5EF4-FFF2-40B4-BE49-F238E27FC236}">
                    <a16:creationId xmlns:a16="http://schemas.microsoft.com/office/drawing/2014/main" id="{EAFAD66E-F449-4C92-9D68-346F2AE5D0B0}"/>
                  </a:ext>
                </a:extLst>
              </p:cNvPr>
              <p:cNvSpPr/>
              <p:nvPr/>
            </p:nvSpPr>
            <p:spPr>
              <a:xfrm>
                <a:off x="267164" y="5853601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8" name="Textfeld 1057">
                <a:extLst>
                  <a:ext uri="{FF2B5EF4-FFF2-40B4-BE49-F238E27FC236}">
                    <a16:creationId xmlns:a16="http://schemas.microsoft.com/office/drawing/2014/main" id="{0AF6D425-37EE-4B5B-BAA8-0821906904E6}"/>
                  </a:ext>
                </a:extLst>
              </p:cNvPr>
              <p:cNvSpPr txBox="1"/>
              <p:nvPr/>
            </p:nvSpPr>
            <p:spPr>
              <a:xfrm>
                <a:off x="222045" y="5836075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P44</a:t>
                </a:r>
              </a:p>
            </p:txBody>
          </p:sp>
          <p:sp>
            <p:nvSpPr>
              <p:cNvPr id="1059" name="Freihandform: Form 1058">
                <a:extLst>
                  <a:ext uri="{FF2B5EF4-FFF2-40B4-BE49-F238E27FC236}">
                    <a16:creationId xmlns:a16="http://schemas.microsoft.com/office/drawing/2014/main" id="{FF563A2A-BB8E-4B43-AF50-35FCBF75334B}"/>
                  </a:ext>
                </a:extLst>
              </p:cNvPr>
              <p:cNvSpPr/>
              <p:nvPr/>
            </p:nvSpPr>
            <p:spPr>
              <a:xfrm>
                <a:off x="622024" y="5853601"/>
                <a:ext cx="299430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0" name="Textfeld 1059">
                <a:extLst>
                  <a:ext uri="{FF2B5EF4-FFF2-40B4-BE49-F238E27FC236}">
                    <a16:creationId xmlns:a16="http://schemas.microsoft.com/office/drawing/2014/main" id="{9D379070-20FC-4FC2-A900-33D415FE9B90}"/>
                  </a:ext>
                </a:extLst>
              </p:cNvPr>
              <p:cNvSpPr txBox="1"/>
              <p:nvPr/>
            </p:nvSpPr>
            <p:spPr>
              <a:xfrm>
                <a:off x="574661" y="5836075"/>
                <a:ext cx="1813728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condition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condition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of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  <p:sp>
            <p:nvSpPr>
              <p:cNvPr id="1061" name="Freihandform: Form 1060">
                <a:extLst>
                  <a:ext uri="{FF2B5EF4-FFF2-40B4-BE49-F238E27FC236}">
                    <a16:creationId xmlns:a16="http://schemas.microsoft.com/office/drawing/2014/main" id="{ED00826C-AB1C-4302-915C-C78E533750E5}"/>
                  </a:ext>
                </a:extLst>
              </p:cNvPr>
              <p:cNvSpPr/>
              <p:nvPr/>
            </p:nvSpPr>
            <p:spPr>
              <a:xfrm>
                <a:off x="267164" y="6091483"/>
                <a:ext cx="334985" cy="220261"/>
              </a:xfrm>
              <a:custGeom>
                <a:avLst/>
                <a:gdLst>
                  <a:gd name="connsiteX0" fmla="*/ 4 w 334985"/>
                  <a:gd name="connsiteY0" fmla="*/ 220984 h 220261"/>
                  <a:gd name="connsiteX1" fmla="*/ 4 w 334985"/>
                  <a:gd name="connsiteY1" fmla="*/ 723 h 220261"/>
                  <a:gd name="connsiteX2" fmla="*/ 334989 w 334985"/>
                  <a:gd name="connsiteY2" fmla="*/ 723 h 220261"/>
                  <a:gd name="connsiteX3" fmla="*/ 334989 w 334985"/>
                  <a:gd name="connsiteY3" fmla="*/ 220984 h 220261"/>
                  <a:gd name="connsiteX4" fmla="*/ 4 w 334985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4985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34989" y="723"/>
                    </a:lnTo>
                    <a:lnTo>
                      <a:pt x="334989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3ED10911-1D1C-47C9-BD62-1C643FE7C6CA}"/>
                  </a:ext>
                </a:extLst>
              </p:cNvPr>
              <p:cNvSpPr txBox="1"/>
              <p:nvPr/>
            </p:nvSpPr>
            <p:spPr>
              <a:xfrm>
                <a:off x="222045" y="6073957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1063" name="Freihandform: Form 1062">
                <a:extLst>
                  <a:ext uri="{FF2B5EF4-FFF2-40B4-BE49-F238E27FC236}">
                    <a16:creationId xmlns:a16="http://schemas.microsoft.com/office/drawing/2014/main" id="{A30654B3-8C7A-4B51-A73D-6397FC3A3FF6}"/>
                  </a:ext>
                </a:extLst>
              </p:cNvPr>
              <p:cNvSpPr/>
              <p:nvPr/>
            </p:nvSpPr>
            <p:spPr>
              <a:xfrm>
                <a:off x="622024" y="6091483"/>
                <a:ext cx="3905221" cy="220261"/>
              </a:xfrm>
              <a:custGeom>
                <a:avLst/>
                <a:gdLst>
                  <a:gd name="connsiteX0" fmla="*/ 4 w 3905221"/>
                  <a:gd name="connsiteY0" fmla="*/ 220984 h 220261"/>
                  <a:gd name="connsiteX1" fmla="*/ 4 w 3905221"/>
                  <a:gd name="connsiteY1" fmla="*/ 723 h 220261"/>
                  <a:gd name="connsiteX2" fmla="*/ 3905226 w 3905221"/>
                  <a:gd name="connsiteY2" fmla="*/ 723 h 220261"/>
                  <a:gd name="connsiteX3" fmla="*/ 3905226 w 3905221"/>
                  <a:gd name="connsiteY3" fmla="*/ 220984 h 220261"/>
                  <a:gd name="connsiteX4" fmla="*/ 4 w 3905221"/>
                  <a:gd name="connsiteY4" fmla="*/ 220984 h 220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05221" h="220261">
                    <a:moveTo>
                      <a:pt x="4" y="220984"/>
                    </a:moveTo>
                    <a:lnTo>
                      <a:pt x="4" y="723"/>
                    </a:lnTo>
                    <a:lnTo>
                      <a:pt x="3905226" y="723"/>
                    </a:lnTo>
                    <a:lnTo>
                      <a:pt x="3905226" y="220984"/>
                    </a:lnTo>
                    <a:lnTo>
                      <a:pt x="4" y="220984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4" name="Textfeld 1063">
                <a:extLst>
                  <a:ext uri="{FF2B5EF4-FFF2-40B4-BE49-F238E27FC236}">
                    <a16:creationId xmlns:a16="http://schemas.microsoft.com/office/drawing/2014/main" id="{F5C434C2-9C42-4864-8AA0-374E0C739388}"/>
                  </a:ext>
                </a:extLst>
              </p:cNvPr>
              <p:cNvSpPr txBox="1"/>
              <p:nvPr/>
            </p:nvSpPr>
            <p:spPr>
              <a:xfrm>
                <a:off x="574661" y="6073957"/>
                <a:ext cx="362970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former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current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location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(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former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current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location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972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of</a:t>
                </a:r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)</a:t>
                </a:r>
              </a:p>
            </p:txBody>
          </p:sp>
        </p:grpSp>
        <p:grpSp>
          <p:nvGrpSpPr>
            <p:cNvPr id="1065" name="Grafik 846">
              <a:extLst>
                <a:ext uri="{FF2B5EF4-FFF2-40B4-BE49-F238E27FC236}">
                  <a16:creationId xmlns:a16="http://schemas.microsoft.com/office/drawing/2014/main" id="{B4BD826B-B911-4048-8460-5699EE163B5F}"/>
                </a:ext>
              </a:extLst>
            </p:cNvPr>
            <p:cNvGrpSpPr/>
            <p:nvPr/>
          </p:nvGrpSpPr>
          <p:grpSpPr>
            <a:xfrm>
              <a:off x="10800816" y="1742918"/>
              <a:ext cx="740493" cy="537436"/>
              <a:chOff x="10800816" y="1742918"/>
              <a:chExt cx="740493" cy="537436"/>
            </a:xfrm>
          </p:grpSpPr>
          <p:sp>
            <p:nvSpPr>
              <p:cNvPr id="1066" name="Freihandform: Form 1065">
                <a:extLst>
                  <a:ext uri="{FF2B5EF4-FFF2-40B4-BE49-F238E27FC236}">
                    <a16:creationId xmlns:a16="http://schemas.microsoft.com/office/drawing/2014/main" id="{C228F564-5109-4078-B146-1D9B84D03451}"/>
                  </a:ext>
                </a:extLst>
              </p:cNvPr>
              <p:cNvSpPr/>
              <p:nvPr/>
            </p:nvSpPr>
            <p:spPr>
              <a:xfrm>
                <a:off x="10800816" y="1742918"/>
                <a:ext cx="740493" cy="537436"/>
              </a:xfrm>
              <a:custGeom>
                <a:avLst/>
                <a:gdLst>
                  <a:gd name="connsiteX0" fmla="*/ 4 w 740493"/>
                  <a:gd name="connsiteY0" fmla="*/ 538159 h 537436"/>
                  <a:gd name="connsiteX1" fmla="*/ 4 w 740493"/>
                  <a:gd name="connsiteY1" fmla="*/ 723 h 537436"/>
                  <a:gd name="connsiteX2" fmla="*/ 740498 w 740493"/>
                  <a:gd name="connsiteY2" fmla="*/ 723 h 537436"/>
                  <a:gd name="connsiteX3" fmla="*/ 740498 w 740493"/>
                  <a:gd name="connsiteY3" fmla="*/ 538159 h 537436"/>
                  <a:gd name="connsiteX4" fmla="*/ 4 w 74049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049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740498" y="723"/>
                    </a:lnTo>
                    <a:lnTo>
                      <a:pt x="740498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7" name="Textfeld 1066">
                <a:extLst>
                  <a:ext uri="{FF2B5EF4-FFF2-40B4-BE49-F238E27FC236}">
                    <a16:creationId xmlns:a16="http://schemas.microsoft.com/office/drawing/2014/main" id="{620279D0-926D-4641-BAC7-3E64E45FEDD2}"/>
                  </a:ext>
                </a:extLst>
              </p:cNvPr>
              <p:cNvSpPr txBox="1"/>
              <p:nvPr/>
            </p:nvSpPr>
            <p:spPr>
              <a:xfrm>
                <a:off x="10779899" y="1716581"/>
                <a:ext cx="7470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068" name="Textfeld 1067">
                <a:extLst>
                  <a:ext uri="{FF2B5EF4-FFF2-40B4-BE49-F238E27FC236}">
                    <a16:creationId xmlns:a16="http://schemas.microsoft.com/office/drawing/2014/main" id="{FA933D02-7162-4572-B5B7-8289784DDBDB}"/>
                  </a:ext>
                </a:extLst>
              </p:cNvPr>
              <p:cNvSpPr txBox="1"/>
              <p:nvPr/>
            </p:nvSpPr>
            <p:spPr>
              <a:xfrm>
                <a:off x="10872461" y="184873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(4732)</a:t>
                </a:r>
              </a:p>
            </p:txBody>
          </p:sp>
          <p:sp>
            <p:nvSpPr>
              <p:cNvPr id="1069" name="Freihandform: Form 1068">
                <a:extLst>
                  <a:ext uri="{FF2B5EF4-FFF2-40B4-BE49-F238E27FC236}">
                    <a16:creationId xmlns:a16="http://schemas.microsoft.com/office/drawing/2014/main" id="{4D22D98E-F544-4CD6-ACDE-8CF997410BB7}"/>
                  </a:ext>
                </a:extLst>
              </p:cNvPr>
              <p:cNvSpPr/>
              <p:nvPr/>
            </p:nvSpPr>
            <p:spPr>
              <a:xfrm>
                <a:off x="10800816" y="2077714"/>
                <a:ext cx="740493" cy="8810"/>
              </a:xfrm>
              <a:custGeom>
                <a:avLst/>
                <a:gdLst>
                  <a:gd name="connsiteX0" fmla="*/ 4 w 740493"/>
                  <a:gd name="connsiteY0" fmla="*/ 723 h 8810"/>
                  <a:gd name="connsiteX1" fmla="*/ 740498 w 74049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40493" h="8810">
                    <a:moveTo>
                      <a:pt x="4" y="723"/>
                    </a:moveTo>
                    <a:lnTo>
                      <a:pt x="740498" y="723"/>
                    </a:lnTo>
                  </a:path>
                </a:pathLst>
              </a:custGeom>
              <a:noFill/>
              <a:ln w="880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0" name="Textfeld 1069">
                <a:extLst>
                  <a:ext uri="{FF2B5EF4-FFF2-40B4-BE49-F238E27FC236}">
                    <a16:creationId xmlns:a16="http://schemas.microsoft.com/office/drawing/2014/main" id="{32B73DDF-07C4-498E-901D-4884E707C835}"/>
                  </a:ext>
                </a:extLst>
              </p:cNvPr>
              <p:cNvSpPr txBox="1"/>
              <p:nvPr/>
            </p:nvSpPr>
            <p:spPr>
              <a:xfrm>
                <a:off x="10850422" y="2051377"/>
                <a:ext cx="6060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London</a:t>
                </a:r>
              </a:p>
            </p:txBody>
          </p:sp>
        </p:grpSp>
        <p:grpSp>
          <p:nvGrpSpPr>
            <p:cNvPr id="1071" name="Grafik 846">
              <a:extLst>
                <a:ext uri="{FF2B5EF4-FFF2-40B4-BE49-F238E27FC236}">
                  <a16:creationId xmlns:a16="http://schemas.microsoft.com/office/drawing/2014/main" id="{B7BCB9F2-2176-417A-8437-F28F9A91C5B7}"/>
                </a:ext>
              </a:extLst>
            </p:cNvPr>
            <p:cNvGrpSpPr/>
            <p:nvPr/>
          </p:nvGrpSpPr>
          <p:grpSpPr>
            <a:xfrm>
              <a:off x="7309918" y="1725297"/>
              <a:ext cx="837462" cy="537436"/>
              <a:chOff x="7309918" y="1725297"/>
              <a:chExt cx="837462" cy="537436"/>
            </a:xfrm>
          </p:grpSpPr>
          <p:sp>
            <p:nvSpPr>
              <p:cNvPr id="1072" name="Freihandform: Form 1071">
                <a:extLst>
                  <a:ext uri="{FF2B5EF4-FFF2-40B4-BE49-F238E27FC236}">
                    <a16:creationId xmlns:a16="http://schemas.microsoft.com/office/drawing/2014/main" id="{2407DCEA-2A05-4D24-A9CB-0693461AF038}"/>
                  </a:ext>
                </a:extLst>
              </p:cNvPr>
              <p:cNvSpPr/>
              <p:nvPr/>
            </p:nvSpPr>
            <p:spPr>
              <a:xfrm>
                <a:off x="7309918" y="1725297"/>
                <a:ext cx="837462" cy="537436"/>
              </a:xfrm>
              <a:custGeom>
                <a:avLst/>
                <a:gdLst>
                  <a:gd name="connsiteX0" fmla="*/ 4 w 837462"/>
                  <a:gd name="connsiteY0" fmla="*/ 538159 h 537436"/>
                  <a:gd name="connsiteX1" fmla="*/ 4 w 837462"/>
                  <a:gd name="connsiteY1" fmla="*/ 723 h 537436"/>
                  <a:gd name="connsiteX2" fmla="*/ 837467 w 837462"/>
                  <a:gd name="connsiteY2" fmla="*/ 723 h 537436"/>
                  <a:gd name="connsiteX3" fmla="*/ 837467 w 837462"/>
                  <a:gd name="connsiteY3" fmla="*/ 538159 h 537436"/>
                  <a:gd name="connsiteX4" fmla="*/ 4 w 8374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4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837467" y="723"/>
                    </a:lnTo>
                    <a:lnTo>
                      <a:pt x="8374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3" name="Textfeld 1072">
                <a:extLst>
                  <a:ext uri="{FF2B5EF4-FFF2-40B4-BE49-F238E27FC236}">
                    <a16:creationId xmlns:a16="http://schemas.microsoft.com/office/drawing/2014/main" id="{C8DC3FFA-9886-41BB-919C-D5ADA73C91BE}"/>
                  </a:ext>
                </a:extLst>
              </p:cNvPr>
              <p:cNvSpPr txBox="1"/>
              <p:nvPr/>
            </p:nvSpPr>
            <p:spPr>
              <a:xfrm>
                <a:off x="7289001" y="1698960"/>
                <a:ext cx="8352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1074" name="Textfeld 1073">
                <a:extLst>
                  <a:ext uri="{FF2B5EF4-FFF2-40B4-BE49-F238E27FC236}">
                    <a16:creationId xmlns:a16="http://schemas.microsoft.com/office/drawing/2014/main" id="{B0E32591-A240-4A05-95DC-0F79D9DB10CD}"/>
                  </a:ext>
                </a:extLst>
              </p:cNvPr>
              <p:cNvSpPr txBox="1"/>
              <p:nvPr/>
            </p:nvSpPr>
            <p:spPr>
              <a:xfrm>
                <a:off x="7430048" y="1831116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(4731)</a:t>
                </a:r>
              </a:p>
            </p:txBody>
          </p:sp>
          <p:sp>
            <p:nvSpPr>
              <p:cNvPr id="1075" name="Freihandform: Form 1074">
                <a:extLst>
                  <a:ext uri="{FF2B5EF4-FFF2-40B4-BE49-F238E27FC236}">
                    <a16:creationId xmlns:a16="http://schemas.microsoft.com/office/drawing/2014/main" id="{97939FAE-BFC0-4EDE-A643-B84FA5CA2A3F}"/>
                  </a:ext>
                </a:extLst>
              </p:cNvPr>
              <p:cNvSpPr/>
              <p:nvPr/>
            </p:nvSpPr>
            <p:spPr>
              <a:xfrm>
                <a:off x="7309918" y="2060093"/>
                <a:ext cx="837462" cy="8810"/>
              </a:xfrm>
              <a:custGeom>
                <a:avLst/>
                <a:gdLst>
                  <a:gd name="connsiteX0" fmla="*/ 4 w 837462"/>
                  <a:gd name="connsiteY0" fmla="*/ 723 h 8810"/>
                  <a:gd name="connsiteX1" fmla="*/ 837467 w 8374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7462" h="8810">
                    <a:moveTo>
                      <a:pt x="4" y="723"/>
                    </a:moveTo>
                    <a:lnTo>
                      <a:pt x="8374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6" name="Textfeld 1075">
                <a:extLst>
                  <a:ext uri="{FF2B5EF4-FFF2-40B4-BE49-F238E27FC236}">
                    <a16:creationId xmlns:a16="http://schemas.microsoft.com/office/drawing/2014/main" id="{7B68FD51-0E5F-4DBC-BD4D-19E43030E2D9}"/>
                  </a:ext>
                </a:extLst>
              </p:cNvPr>
              <p:cNvSpPr txBox="1"/>
              <p:nvPr/>
            </p:nvSpPr>
            <p:spPr>
              <a:xfrm>
                <a:off x="7377155" y="2033756"/>
                <a:ext cx="64128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E. Smith</a:t>
                </a:r>
              </a:p>
            </p:txBody>
          </p:sp>
        </p:grpSp>
        <p:grpSp>
          <p:nvGrpSpPr>
            <p:cNvPr id="1077" name="Grafik 846">
              <a:extLst>
                <a:ext uri="{FF2B5EF4-FFF2-40B4-BE49-F238E27FC236}">
                  <a16:creationId xmlns:a16="http://schemas.microsoft.com/office/drawing/2014/main" id="{AFCD4F3F-1AB4-47D0-BEC6-EC29E6C1ECBD}"/>
                </a:ext>
              </a:extLst>
            </p:cNvPr>
            <p:cNvGrpSpPr/>
            <p:nvPr/>
          </p:nvGrpSpPr>
          <p:grpSpPr>
            <a:xfrm>
              <a:off x="8150731" y="1883885"/>
              <a:ext cx="2649997" cy="155944"/>
              <a:chOff x="8150731" y="1883885"/>
              <a:chExt cx="2649997" cy="155944"/>
            </a:xfrm>
          </p:grpSpPr>
          <p:sp>
            <p:nvSpPr>
              <p:cNvPr id="1078" name="Freihandform: Form 1077">
                <a:extLst>
                  <a:ext uri="{FF2B5EF4-FFF2-40B4-BE49-F238E27FC236}">
                    <a16:creationId xmlns:a16="http://schemas.microsoft.com/office/drawing/2014/main" id="{CDD8C38E-9BE5-4A20-AC0C-5A55278A8D19}"/>
                  </a:ext>
                </a:extLst>
              </p:cNvPr>
              <p:cNvSpPr/>
              <p:nvPr/>
            </p:nvSpPr>
            <p:spPr>
              <a:xfrm>
                <a:off x="8150731" y="1914721"/>
                <a:ext cx="2561843" cy="8810"/>
              </a:xfrm>
              <a:custGeom>
                <a:avLst/>
                <a:gdLst>
                  <a:gd name="connsiteX0" fmla="*/ 4 w 2561843"/>
                  <a:gd name="connsiteY0" fmla="*/ 723 h 8810"/>
                  <a:gd name="connsiteX1" fmla="*/ 2561847 w 256184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61843" h="8810">
                    <a:moveTo>
                      <a:pt x="4" y="723"/>
                    </a:moveTo>
                    <a:cubicBezTo>
                      <a:pt x="4" y="723"/>
                      <a:pt x="2561847" y="723"/>
                      <a:pt x="256184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9" name="Freihandform: Form 1078">
                <a:extLst>
                  <a:ext uri="{FF2B5EF4-FFF2-40B4-BE49-F238E27FC236}">
                    <a16:creationId xmlns:a16="http://schemas.microsoft.com/office/drawing/2014/main" id="{51EB87FA-5334-4562-B7FE-E64B9AFB5E51}"/>
                  </a:ext>
                </a:extLst>
              </p:cNvPr>
              <p:cNvSpPr/>
              <p:nvPr/>
            </p:nvSpPr>
            <p:spPr>
              <a:xfrm>
                <a:off x="10712574" y="1883885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0" name="Textfeld 1079">
                <a:extLst>
                  <a:ext uri="{FF2B5EF4-FFF2-40B4-BE49-F238E27FC236}">
                    <a16:creationId xmlns:a16="http://schemas.microsoft.com/office/drawing/2014/main" id="{F9C8432F-A713-4499-A463-DC88841CE95C}"/>
                  </a:ext>
                </a:extLst>
              </p:cNvPr>
              <p:cNvSpPr txBox="1"/>
              <p:nvPr/>
            </p:nvSpPr>
            <p:spPr>
              <a:xfrm>
                <a:off x="9106648" y="1853142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081" name="Grafik 846">
              <a:extLst>
                <a:ext uri="{FF2B5EF4-FFF2-40B4-BE49-F238E27FC236}">
                  <a16:creationId xmlns:a16="http://schemas.microsoft.com/office/drawing/2014/main" id="{1EE51026-E020-43DA-85F2-04646C865696}"/>
                </a:ext>
              </a:extLst>
            </p:cNvPr>
            <p:cNvGrpSpPr/>
            <p:nvPr/>
          </p:nvGrpSpPr>
          <p:grpSpPr>
            <a:xfrm>
              <a:off x="3783758" y="1725297"/>
              <a:ext cx="1004955" cy="537436"/>
              <a:chOff x="3783758" y="1725297"/>
              <a:chExt cx="1004955" cy="537436"/>
            </a:xfrm>
          </p:grpSpPr>
          <p:sp>
            <p:nvSpPr>
              <p:cNvPr id="1082" name="Freihandform: Form 1081">
                <a:extLst>
                  <a:ext uri="{FF2B5EF4-FFF2-40B4-BE49-F238E27FC236}">
                    <a16:creationId xmlns:a16="http://schemas.microsoft.com/office/drawing/2014/main" id="{9F1F2FEB-F245-426F-8925-EECB0E2C8945}"/>
                  </a:ext>
                </a:extLst>
              </p:cNvPr>
              <p:cNvSpPr/>
              <p:nvPr/>
            </p:nvSpPr>
            <p:spPr>
              <a:xfrm>
                <a:off x="3783758" y="1725297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3" name="Textfeld 1082">
                <a:extLst>
                  <a:ext uri="{FF2B5EF4-FFF2-40B4-BE49-F238E27FC236}">
                    <a16:creationId xmlns:a16="http://schemas.microsoft.com/office/drawing/2014/main" id="{04A76884-767F-49F4-B8AD-BBBF040EE80E}"/>
                  </a:ext>
                </a:extLst>
              </p:cNvPr>
              <p:cNvSpPr txBox="1"/>
              <p:nvPr/>
            </p:nvSpPr>
            <p:spPr>
              <a:xfrm>
                <a:off x="3762841" y="1698960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084" name="Textfeld 1083">
                <a:extLst>
                  <a:ext uri="{FF2B5EF4-FFF2-40B4-BE49-F238E27FC236}">
                    <a16:creationId xmlns:a16="http://schemas.microsoft.com/office/drawing/2014/main" id="{FC4C97B7-5780-46F1-BFBF-DC0380020C9A}"/>
                  </a:ext>
                </a:extLst>
              </p:cNvPr>
              <p:cNvSpPr txBox="1"/>
              <p:nvPr/>
            </p:nvSpPr>
            <p:spPr>
              <a:xfrm>
                <a:off x="3987634" y="1831116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(4723)</a:t>
                </a:r>
              </a:p>
            </p:txBody>
          </p:sp>
          <p:sp>
            <p:nvSpPr>
              <p:cNvPr id="1085" name="Freihandform: Form 1084">
                <a:extLst>
                  <a:ext uri="{FF2B5EF4-FFF2-40B4-BE49-F238E27FC236}">
                    <a16:creationId xmlns:a16="http://schemas.microsoft.com/office/drawing/2014/main" id="{BE56B9F0-F944-49DC-A7FD-9A2463B97E0E}"/>
                  </a:ext>
                </a:extLst>
              </p:cNvPr>
              <p:cNvSpPr/>
              <p:nvPr/>
            </p:nvSpPr>
            <p:spPr>
              <a:xfrm>
                <a:off x="3783758" y="2060093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6" name="Textfeld 1085">
                <a:extLst>
                  <a:ext uri="{FF2B5EF4-FFF2-40B4-BE49-F238E27FC236}">
                    <a16:creationId xmlns:a16="http://schemas.microsoft.com/office/drawing/2014/main" id="{0639955C-4208-4A01-ADEC-148463C6892E}"/>
                  </a:ext>
                </a:extLst>
              </p:cNvPr>
              <p:cNvSpPr txBox="1"/>
              <p:nvPr/>
            </p:nvSpPr>
            <p:spPr>
              <a:xfrm>
                <a:off x="3978819" y="2033756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087" name="Grafik 846">
              <a:extLst>
                <a:ext uri="{FF2B5EF4-FFF2-40B4-BE49-F238E27FC236}">
                  <a16:creationId xmlns:a16="http://schemas.microsoft.com/office/drawing/2014/main" id="{CB1BD075-6DE5-4C8E-9CBB-15BAAA76FA0F}"/>
                </a:ext>
              </a:extLst>
            </p:cNvPr>
            <p:cNvGrpSpPr/>
            <p:nvPr/>
          </p:nvGrpSpPr>
          <p:grpSpPr>
            <a:xfrm>
              <a:off x="4790477" y="1781067"/>
              <a:ext cx="2519176" cy="155944"/>
              <a:chOff x="4790477" y="1781067"/>
              <a:chExt cx="2519176" cy="155944"/>
            </a:xfrm>
          </p:grpSpPr>
          <p:sp>
            <p:nvSpPr>
              <p:cNvPr id="1088" name="Freihandform: Form 1087">
                <a:extLst>
                  <a:ext uri="{FF2B5EF4-FFF2-40B4-BE49-F238E27FC236}">
                    <a16:creationId xmlns:a16="http://schemas.microsoft.com/office/drawing/2014/main" id="{E4645E98-966A-4E29-8D50-1C7919A762AB}"/>
                  </a:ext>
                </a:extLst>
              </p:cNvPr>
              <p:cNvSpPr/>
              <p:nvPr/>
            </p:nvSpPr>
            <p:spPr>
              <a:xfrm>
                <a:off x="4790477" y="1811903"/>
                <a:ext cx="2431022" cy="8810"/>
              </a:xfrm>
              <a:custGeom>
                <a:avLst/>
                <a:gdLst>
                  <a:gd name="connsiteX0" fmla="*/ 4 w 2431022"/>
                  <a:gd name="connsiteY0" fmla="*/ 723 h 8810"/>
                  <a:gd name="connsiteX1" fmla="*/ 2431026 w 243102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31022" h="8810">
                    <a:moveTo>
                      <a:pt x="4" y="723"/>
                    </a:moveTo>
                    <a:cubicBezTo>
                      <a:pt x="4" y="723"/>
                      <a:pt x="2431026" y="723"/>
                      <a:pt x="243102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9" name="Freihandform: Form 1088">
                <a:extLst>
                  <a:ext uri="{FF2B5EF4-FFF2-40B4-BE49-F238E27FC236}">
                    <a16:creationId xmlns:a16="http://schemas.microsoft.com/office/drawing/2014/main" id="{157917D5-7673-4ED9-8FE7-F485AF121D42}"/>
                  </a:ext>
                </a:extLst>
              </p:cNvPr>
              <p:cNvSpPr/>
              <p:nvPr/>
            </p:nvSpPr>
            <p:spPr>
              <a:xfrm>
                <a:off x="7221499" y="1781067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0" name="Textfeld 1089">
                <a:extLst>
                  <a:ext uri="{FF2B5EF4-FFF2-40B4-BE49-F238E27FC236}">
                    <a16:creationId xmlns:a16="http://schemas.microsoft.com/office/drawing/2014/main" id="{67F5ACD8-E6F5-46A9-9470-F22FCF1A2A03}"/>
                  </a:ext>
                </a:extLst>
              </p:cNvPr>
              <p:cNvSpPr txBox="1"/>
              <p:nvPr/>
            </p:nvSpPr>
            <p:spPr>
              <a:xfrm>
                <a:off x="5680984" y="1750325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91" name="Grafik 846">
              <a:extLst>
                <a:ext uri="{FF2B5EF4-FFF2-40B4-BE49-F238E27FC236}">
                  <a16:creationId xmlns:a16="http://schemas.microsoft.com/office/drawing/2014/main" id="{A451AA37-F5AD-42BE-A070-4F65DD37B194}"/>
                </a:ext>
              </a:extLst>
            </p:cNvPr>
            <p:cNvGrpSpPr/>
            <p:nvPr/>
          </p:nvGrpSpPr>
          <p:grpSpPr>
            <a:xfrm>
              <a:off x="7367218" y="4544638"/>
              <a:ext cx="722862" cy="537436"/>
              <a:chOff x="7367218" y="4544638"/>
              <a:chExt cx="722862" cy="537436"/>
            </a:xfrm>
          </p:grpSpPr>
          <p:sp>
            <p:nvSpPr>
              <p:cNvPr id="1092" name="Freihandform: Form 1091">
                <a:extLst>
                  <a:ext uri="{FF2B5EF4-FFF2-40B4-BE49-F238E27FC236}">
                    <a16:creationId xmlns:a16="http://schemas.microsoft.com/office/drawing/2014/main" id="{11220ABC-DA33-43B4-B997-BABD1581E12C}"/>
                  </a:ext>
                </a:extLst>
              </p:cNvPr>
              <p:cNvSpPr/>
              <p:nvPr/>
            </p:nvSpPr>
            <p:spPr>
              <a:xfrm>
                <a:off x="7367218" y="4544638"/>
                <a:ext cx="722862" cy="537436"/>
              </a:xfrm>
              <a:custGeom>
                <a:avLst/>
                <a:gdLst>
                  <a:gd name="connsiteX0" fmla="*/ 4 w 722862"/>
                  <a:gd name="connsiteY0" fmla="*/ 538159 h 537436"/>
                  <a:gd name="connsiteX1" fmla="*/ 4 w 722862"/>
                  <a:gd name="connsiteY1" fmla="*/ 723 h 537436"/>
                  <a:gd name="connsiteX2" fmla="*/ 722867 w 722862"/>
                  <a:gd name="connsiteY2" fmla="*/ 723 h 537436"/>
                  <a:gd name="connsiteX3" fmla="*/ 722867 w 722862"/>
                  <a:gd name="connsiteY3" fmla="*/ 538159 h 537436"/>
                  <a:gd name="connsiteX4" fmla="*/ 4 w 7228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28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722867" y="723"/>
                    </a:lnTo>
                    <a:lnTo>
                      <a:pt x="7228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3" name="Textfeld 1092">
                <a:extLst>
                  <a:ext uri="{FF2B5EF4-FFF2-40B4-BE49-F238E27FC236}">
                    <a16:creationId xmlns:a16="http://schemas.microsoft.com/office/drawing/2014/main" id="{A35125BA-8068-401D-A8AA-52A505E3FB04}"/>
                  </a:ext>
                </a:extLst>
              </p:cNvPr>
              <p:cNvSpPr txBox="1"/>
              <p:nvPr/>
            </p:nvSpPr>
            <p:spPr>
              <a:xfrm>
                <a:off x="7346301" y="4518301"/>
                <a:ext cx="711803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94" name="Textfeld 1093">
                <a:extLst>
                  <a:ext uri="{FF2B5EF4-FFF2-40B4-BE49-F238E27FC236}">
                    <a16:creationId xmlns:a16="http://schemas.microsoft.com/office/drawing/2014/main" id="{440FEDEC-9931-42D0-85FA-A6AB793E57C2}"/>
                  </a:ext>
                </a:extLst>
              </p:cNvPr>
              <p:cNvSpPr txBox="1"/>
              <p:nvPr/>
            </p:nvSpPr>
            <p:spPr>
              <a:xfrm>
                <a:off x="7430048" y="465045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(4378)</a:t>
                </a:r>
              </a:p>
            </p:txBody>
          </p:sp>
          <p:sp>
            <p:nvSpPr>
              <p:cNvPr id="1095" name="Freihandform: Form 1094">
                <a:extLst>
                  <a:ext uri="{FF2B5EF4-FFF2-40B4-BE49-F238E27FC236}">
                    <a16:creationId xmlns:a16="http://schemas.microsoft.com/office/drawing/2014/main" id="{7BB61243-24AC-4FEB-8A06-9AFC6B92E1B1}"/>
                  </a:ext>
                </a:extLst>
              </p:cNvPr>
              <p:cNvSpPr/>
              <p:nvPr/>
            </p:nvSpPr>
            <p:spPr>
              <a:xfrm>
                <a:off x="7367218" y="4879434"/>
                <a:ext cx="722862" cy="8810"/>
              </a:xfrm>
              <a:custGeom>
                <a:avLst/>
                <a:gdLst>
                  <a:gd name="connsiteX0" fmla="*/ 4 w 722862"/>
                  <a:gd name="connsiteY0" fmla="*/ 723 h 8810"/>
                  <a:gd name="connsiteX1" fmla="*/ 722867 w 7228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2862" h="8810">
                    <a:moveTo>
                      <a:pt x="4" y="723"/>
                    </a:moveTo>
                    <a:lnTo>
                      <a:pt x="7228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6" name="Textfeld 1095">
                <a:extLst>
                  <a:ext uri="{FF2B5EF4-FFF2-40B4-BE49-F238E27FC236}">
                    <a16:creationId xmlns:a16="http://schemas.microsoft.com/office/drawing/2014/main" id="{A71DD90E-CD10-4385-B03A-F0044833E73B}"/>
                  </a:ext>
                </a:extLst>
              </p:cNvPr>
              <p:cNvSpPr txBox="1"/>
              <p:nvPr/>
            </p:nvSpPr>
            <p:spPr>
              <a:xfrm>
                <a:off x="7460901" y="4853097"/>
                <a:ext cx="50904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Trade</a:t>
                </a:r>
              </a:p>
            </p:txBody>
          </p:sp>
        </p:grpSp>
        <p:grpSp>
          <p:nvGrpSpPr>
            <p:cNvPr id="1097" name="Grafik 846">
              <a:extLst>
                <a:ext uri="{FF2B5EF4-FFF2-40B4-BE49-F238E27FC236}">
                  <a16:creationId xmlns:a16="http://schemas.microsoft.com/office/drawing/2014/main" id="{C3BCD6D8-3330-4E3D-B8B9-D635B089EF0A}"/>
                </a:ext>
              </a:extLst>
            </p:cNvPr>
            <p:cNvGrpSpPr/>
            <p:nvPr/>
          </p:nvGrpSpPr>
          <p:grpSpPr>
            <a:xfrm>
              <a:off x="4789154" y="2176127"/>
              <a:ext cx="2575948" cy="2485953"/>
              <a:chOff x="4789154" y="2176127"/>
              <a:chExt cx="2575948" cy="2485953"/>
            </a:xfrm>
          </p:grpSpPr>
          <p:sp>
            <p:nvSpPr>
              <p:cNvPr id="1098" name="Freihandform: Form 1097">
                <a:extLst>
                  <a:ext uri="{FF2B5EF4-FFF2-40B4-BE49-F238E27FC236}">
                    <a16:creationId xmlns:a16="http://schemas.microsoft.com/office/drawing/2014/main" id="{21BEF26F-296D-4585-AF31-B23903C1C52A}"/>
                  </a:ext>
                </a:extLst>
              </p:cNvPr>
              <p:cNvSpPr/>
              <p:nvPr/>
            </p:nvSpPr>
            <p:spPr>
              <a:xfrm>
                <a:off x="4789154" y="2176127"/>
                <a:ext cx="2487794" cy="2455117"/>
              </a:xfrm>
              <a:custGeom>
                <a:avLst/>
                <a:gdLst>
                  <a:gd name="connsiteX0" fmla="*/ 4 w 2487794"/>
                  <a:gd name="connsiteY0" fmla="*/ 723 h 2455117"/>
                  <a:gd name="connsiteX1" fmla="*/ 982480 w 2487794"/>
                  <a:gd name="connsiteY1" fmla="*/ 723 h 2455117"/>
                  <a:gd name="connsiteX2" fmla="*/ 982480 w 2487794"/>
                  <a:gd name="connsiteY2" fmla="*/ 2455840 h 2455117"/>
                  <a:gd name="connsiteX3" fmla="*/ 2487798 w 2487794"/>
                  <a:gd name="connsiteY3" fmla="*/ 2455840 h 24551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7794" h="2455117">
                    <a:moveTo>
                      <a:pt x="4" y="723"/>
                    </a:moveTo>
                    <a:cubicBezTo>
                      <a:pt x="430901" y="723"/>
                      <a:pt x="982480" y="723"/>
                      <a:pt x="982480" y="723"/>
                    </a:cubicBezTo>
                    <a:cubicBezTo>
                      <a:pt x="982480" y="723"/>
                      <a:pt x="982480" y="2455840"/>
                      <a:pt x="982480" y="2455840"/>
                    </a:cubicBezTo>
                    <a:cubicBezTo>
                      <a:pt x="982480" y="2455840"/>
                      <a:pt x="2487798" y="2455840"/>
                      <a:pt x="2487798" y="2455840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9" name="Freihandform: Form 1098">
                <a:extLst>
                  <a:ext uri="{FF2B5EF4-FFF2-40B4-BE49-F238E27FC236}">
                    <a16:creationId xmlns:a16="http://schemas.microsoft.com/office/drawing/2014/main" id="{E7802742-EEF4-448B-96F1-F968174F450F}"/>
                  </a:ext>
                </a:extLst>
              </p:cNvPr>
              <p:cNvSpPr/>
              <p:nvPr/>
            </p:nvSpPr>
            <p:spPr>
              <a:xfrm>
                <a:off x="7276948" y="4600407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0" name="Textfeld 1099">
                <a:extLst>
                  <a:ext uri="{FF2B5EF4-FFF2-40B4-BE49-F238E27FC236}">
                    <a16:creationId xmlns:a16="http://schemas.microsoft.com/office/drawing/2014/main" id="{CC8536E2-D377-431B-89C7-2922CC089B22}"/>
                  </a:ext>
                </a:extLst>
              </p:cNvPr>
              <p:cNvSpPr txBox="1"/>
              <p:nvPr/>
            </p:nvSpPr>
            <p:spPr>
              <a:xfrm>
                <a:off x="5521514" y="3603424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01" name="Grafik 846">
              <a:extLst>
                <a:ext uri="{FF2B5EF4-FFF2-40B4-BE49-F238E27FC236}">
                  <a16:creationId xmlns:a16="http://schemas.microsoft.com/office/drawing/2014/main" id="{603DE42E-E5B4-43D6-A6A2-5A20BD97EB78}"/>
                </a:ext>
              </a:extLst>
            </p:cNvPr>
            <p:cNvGrpSpPr/>
            <p:nvPr/>
          </p:nvGrpSpPr>
          <p:grpSpPr>
            <a:xfrm>
              <a:off x="7014602" y="3839802"/>
              <a:ext cx="1428094" cy="537436"/>
              <a:chOff x="7014602" y="3839802"/>
              <a:chExt cx="1428094" cy="537436"/>
            </a:xfrm>
          </p:grpSpPr>
          <p:sp>
            <p:nvSpPr>
              <p:cNvPr id="1102" name="Freihandform: Form 1101">
                <a:extLst>
                  <a:ext uri="{FF2B5EF4-FFF2-40B4-BE49-F238E27FC236}">
                    <a16:creationId xmlns:a16="http://schemas.microsoft.com/office/drawing/2014/main" id="{E74DF218-DB1D-4B76-AB1E-E3D48E3D6E8F}"/>
                  </a:ext>
                </a:extLst>
              </p:cNvPr>
              <p:cNvSpPr/>
              <p:nvPr/>
            </p:nvSpPr>
            <p:spPr>
              <a:xfrm>
                <a:off x="7014602" y="3839802"/>
                <a:ext cx="1428094" cy="537436"/>
              </a:xfrm>
              <a:custGeom>
                <a:avLst/>
                <a:gdLst>
                  <a:gd name="connsiteX0" fmla="*/ 4 w 1428094"/>
                  <a:gd name="connsiteY0" fmla="*/ 538159 h 537436"/>
                  <a:gd name="connsiteX1" fmla="*/ 4 w 1428094"/>
                  <a:gd name="connsiteY1" fmla="*/ 723 h 537436"/>
                  <a:gd name="connsiteX2" fmla="*/ 1428099 w 1428094"/>
                  <a:gd name="connsiteY2" fmla="*/ 723 h 537436"/>
                  <a:gd name="connsiteX3" fmla="*/ 1428099 w 1428094"/>
                  <a:gd name="connsiteY3" fmla="*/ 538159 h 537436"/>
                  <a:gd name="connsiteX4" fmla="*/ 4 w 1428094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094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428099" y="723"/>
                    </a:lnTo>
                    <a:lnTo>
                      <a:pt x="1428099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3" name="Textfeld 1102">
                <a:extLst>
                  <a:ext uri="{FF2B5EF4-FFF2-40B4-BE49-F238E27FC236}">
                    <a16:creationId xmlns:a16="http://schemas.microsoft.com/office/drawing/2014/main" id="{3DBC27BF-AB5F-4242-B581-89FEA65BE706}"/>
                  </a:ext>
                </a:extLst>
              </p:cNvPr>
              <p:cNvSpPr txBox="1"/>
              <p:nvPr/>
            </p:nvSpPr>
            <p:spPr>
              <a:xfrm>
                <a:off x="7002501" y="3813465"/>
                <a:ext cx="133769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104" name="Textfeld 1103">
                <a:extLst>
                  <a:ext uri="{FF2B5EF4-FFF2-40B4-BE49-F238E27FC236}">
                    <a16:creationId xmlns:a16="http://schemas.microsoft.com/office/drawing/2014/main" id="{1C14A2F1-D85F-467E-B1D1-B3B07CD5C1EA}"/>
                  </a:ext>
                </a:extLst>
              </p:cNvPr>
              <p:cNvSpPr txBox="1"/>
              <p:nvPr/>
            </p:nvSpPr>
            <p:spPr>
              <a:xfrm>
                <a:off x="7430048" y="394562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(4615)</a:t>
                </a:r>
              </a:p>
            </p:txBody>
          </p:sp>
          <p:sp>
            <p:nvSpPr>
              <p:cNvPr id="1105" name="Freihandform: Form 1104">
                <a:extLst>
                  <a:ext uri="{FF2B5EF4-FFF2-40B4-BE49-F238E27FC236}">
                    <a16:creationId xmlns:a16="http://schemas.microsoft.com/office/drawing/2014/main" id="{769260A4-8749-40D8-97D7-0D8476F9C206}"/>
                  </a:ext>
                </a:extLst>
              </p:cNvPr>
              <p:cNvSpPr/>
              <p:nvPr/>
            </p:nvSpPr>
            <p:spPr>
              <a:xfrm>
                <a:off x="7014602" y="4174599"/>
                <a:ext cx="1428094" cy="8810"/>
              </a:xfrm>
              <a:custGeom>
                <a:avLst/>
                <a:gdLst>
                  <a:gd name="connsiteX0" fmla="*/ 4 w 1428094"/>
                  <a:gd name="connsiteY0" fmla="*/ 723 h 8810"/>
                  <a:gd name="connsiteX1" fmla="*/ 1428099 w 1428094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28094" h="8810">
                    <a:moveTo>
                      <a:pt x="4" y="723"/>
                    </a:moveTo>
                    <a:lnTo>
                      <a:pt x="1428099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6" name="Textfeld 1105">
                <a:extLst>
                  <a:ext uri="{FF2B5EF4-FFF2-40B4-BE49-F238E27FC236}">
                    <a16:creationId xmlns:a16="http://schemas.microsoft.com/office/drawing/2014/main" id="{48CAE486-9707-4953-AB71-EA4046E172AB}"/>
                  </a:ext>
                </a:extLst>
              </p:cNvPr>
              <p:cNvSpPr txBox="1"/>
              <p:nvPr/>
            </p:nvSpPr>
            <p:spPr>
              <a:xfrm>
                <a:off x="6993685" y="4148262"/>
                <a:ext cx="1355328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Konchyliensammlung</a:t>
                </a:r>
              </a:p>
            </p:txBody>
          </p:sp>
        </p:grpSp>
        <p:grpSp>
          <p:nvGrpSpPr>
            <p:cNvPr id="1107" name="Grafik 846">
              <a:extLst>
                <a:ext uri="{FF2B5EF4-FFF2-40B4-BE49-F238E27FC236}">
                  <a16:creationId xmlns:a16="http://schemas.microsoft.com/office/drawing/2014/main" id="{28506E45-375E-4683-ABC0-6FB60FBEEF6B}"/>
                </a:ext>
              </a:extLst>
            </p:cNvPr>
            <p:cNvGrpSpPr/>
            <p:nvPr/>
          </p:nvGrpSpPr>
          <p:grpSpPr>
            <a:xfrm>
              <a:off x="4789595" y="2085027"/>
              <a:ext cx="2223684" cy="1963318"/>
              <a:chOff x="4789595" y="2085027"/>
              <a:chExt cx="2223684" cy="1963318"/>
            </a:xfrm>
          </p:grpSpPr>
          <p:sp>
            <p:nvSpPr>
              <p:cNvPr id="1108" name="Freihandform: Form 1107">
                <a:extLst>
                  <a:ext uri="{FF2B5EF4-FFF2-40B4-BE49-F238E27FC236}">
                    <a16:creationId xmlns:a16="http://schemas.microsoft.com/office/drawing/2014/main" id="{8F231552-01C9-4FFB-8A00-B02A5783958B}"/>
                  </a:ext>
                </a:extLst>
              </p:cNvPr>
              <p:cNvSpPr/>
              <p:nvPr/>
            </p:nvSpPr>
            <p:spPr>
              <a:xfrm>
                <a:off x="4789595" y="2085027"/>
                <a:ext cx="2135530" cy="1932481"/>
              </a:xfrm>
              <a:custGeom>
                <a:avLst/>
                <a:gdLst>
                  <a:gd name="connsiteX0" fmla="*/ 4 w 2135530"/>
                  <a:gd name="connsiteY0" fmla="*/ 723 h 1932481"/>
                  <a:gd name="connsiteX1" fmla="*/ 1228871 w 2135530"/>
                  <a:gd name="connsiteY1" fmla="*/ 723 h 1932481"/>
                  <a:gd name="connsiteX2" fmla="*/ 1228871 w 2135530"/>
                  <a:gd name="connsiteY2" fmla="*/ 1933204 h 1932481"/>
                  <a:gd name="connsiteX3" fmla="*/ 2135534 w 2135530"/>
                  <a:gd name="connsiteY3" fmla="*/ 1933204 h 193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35530" h="1932481">
                    <a:moveTo>
                      <a:pt x="4" y="723"/>
                    </a:moveTo>
                    <a:cubicBezTo>
                      <a:pt x="511473" y="723"/>
                      <a:pt x="1228871" y="723"/>
                      <a:pt x="1228871" y="723"/>
                    </a:cubicBezTo>
                    <a:cubicBezTo>
                      <a:pt x="1228871" y="723"/>
                      <a:pt x="1228871" y="1933204"/>
                      <a:pt x="1228871" y="1933204"/>
                    </a:cubicBezTo>
                    <a:cubicBezTo>
                      <a:pt x="1228871" y="1933204"/>
                      <a:pt x="2135534" y="1933204"/>
                      <a:pt x="2135534" y="1933204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9" name="Freihandform: Form 1108">
                <a:extLst>
                  <a:ext uri="{FF2B5EF4-FFF2-40B4-BE49-F238E27FC236}">
                    <a16:creationId xmlns:a16="http://schemas.microsoft.com/office/drawing/2014/main" id="{807B0913-D44A-485A-BC9F-19F514827A46}"/>
                  </a:ext>
                </a:extLst>
              </p:cNvPr>
              <p:cNvSpPr/>
              <p:nvPr/>
            </p:nvSpPr>
            <p:spPr>
              <a:xfrm>
                <a:off x="6925126" y="3986672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0" name="Textfeld 1109">
                <a:extLst>
                  <a:ext uri="{FF2B5EF4-FFF2-40B4-BE49-F238E27FC236}">
                    <a16:creationId xmlns:a16="http://schemas.microsoft.com/office/drawing/2014/main" id="{A9628D38-3690-4611-AB4D-7583B8ACEB38}"/>
                  </a:ext>
                </a:extLst>
              </p:cNvPr>
              <p:cNvSpPr txBox="1"/>
              <p:nvPr/>
            </p:nvSpPr>
            <p:spPr>
              <a:xfrm>
                <a:off x="5693414" y="2828722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1111" name="Grafik 846">
              <a:extLst>
                <a:ext uri="{FF2B5EF4-FFF2-40B4-BE49-F238E27FC236}">
                  <a16:creationId xmlns:a16="http://schemas.microsoft.com/office/drawing/2014/main" id="{80DE2BF4-89BA-41E8-AFBC-2E569CBE9E84}"/>
                </a:ext>
              </a:extLst>
            </p:cNvPr>
            <p:cNvGrpSpPr/>
            <p:nvPr/>
          </p:nvGrpSpPr>
          <p:grpSpPr>
            <a:xfrm>
              <a:off x="7058679" y="3134967"/>
              <a:ext cx="1339940" cy="537436"/>
              <a:chOff x="7058679" y="3134967"/>
              <a:chExt cx="1339940" cy="537436"/>
            </a:xfrm>
          </p:grpSpPr>
          <p:sp>
            <p:nvSpPr>
              <p:cNvPr id="1112" name="Freihandform: Form 1111">
                <a:extLst>
                  <a:ext uri="{FF2B5EF4-FFF2-40B4-BE49-F238E27FC236}">
                    <a16:creationId xmlns:a16="http://schemas.microsoft.com/office/drawing/2014/main" id="{AF779E0B-F289-443A-BADE-ABC095DC32F2}"/>
                  </a:ext>
                </a:extLst>
              </p:cNvPr>
              <p:cNvSpPr/>
              <p:nvPr/>
            </p:nvSpPr>
            <p:spPr>
              <a:xfrm>
                <a:off x="7058679" y="3134967"/>
                <a:ext cx="1339940" cy="537436"/>
              </a:xfrm>
              <a:custGeom>
                <a:avLst/>
                <a:gdLst>
                  <a:gd name="connsiteX0" fmla="*/ 4 w 1339940"/>
                  <a:gd name="connsiteY0" fmla="*/ 538159 h 537436"/>
                  <a:gd name="connsiteX1" fmla="*/ 4 w 1339940"/>
                  <a:gd name="connsiteY1" fmla="*/ 723 h 537436"/>
                  <a:gd name="connsiteX2" fmla="*/ 1339945 w 1339940"/>
                  <a:gd name="connsiteY2" fmla="*/ 723 h 537436"/>
                  <a:gd name="connsiteX3" fmla="*/ 1339945 w 1339940"/>
                  <a:gd name="connsiteY3" fmla="*/ 538159 h 537436"/>
                  <a:gd name="connsiteX4" fmla="*/ 4 w 1339940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9940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339945" y="723"/>
                    </a:lnTo>
                    <a:lnTo>
                      <a:pt x="1339945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3" name="Textfeld 1112">
                <a:extLst>
                  <a:ext uri="{FF2B5EF4-FFF2-40B4-BE49-F238E27FC236}">
                    <a16:creationId xmlns:a16="http://schemas.microsoft.com/office/drawing/2014/main" id="{B8F659B8-6C10-455A-AE40-1CEEFBA72C0F}"/>
                  </a:ext>
                </a:extLst>
              </p:cNvPr>
              <p:cNvSpPr txBox="1"/>
              <p:nvPr/>
            </p:nvSpPr>
            <p:spPr>
              <a:xfrm>
                <a:off x="7037762" y="3108630"/>
                <a:ext cx="129362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  <p:sp>
            <p:nvSpPr>
              <p:cNvPr id="1114" name="Textfeld 1113">
                <a:extLst>
                  <a:ext uri="{FF2B5EF4-FFF2-40B4-BE49-F238E27FC236}">
                    <a16:creationId xmlns:a16="http://schemas.microsoft.com/office/drawing/2014/main" id="{2EA4F422-3F35-4A30-B884-67AC01F22B9A}"/>
                  </a:ext>
                </a:extLst>
              </p:cNvPr>
              <p:cNvSpPr txBox="1"/>
              <p:nvPr/>
            </p:nvSpPr>
            <p:spPr>
              <a:xfrm>
                <a:off x="7430048" y="324078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(4729)</a:t>
                </a:r>
              </a:p>
            </p:txBody>
          </p:sp>
          <p:sp>
            <p:nvSpPr>
              <p:cNvPr id="1115" name="Freihandform: Form 1114">
                <a:extLst>
                  <a:ext uri="{FF2B5EF4-FFF2-40B4-BE49-F238E27FC236}">
                    <a16:creationId xmlns:a16="http://schemas.microsoft.com/office/drawing/2014/main" id="{274ED1B5-EB8C-4E50-8AD3-339B0658521E}"/>
                  </a:ext>
                </a:extLst>
              </p:cNvPr>
              <p:cNvSpPr/>
              <p:nvPr/>
            </p:nvSpPr>
            <p:spPr>
              <a:xfrm>
                <a:off x="7058679" y="3469764"/>
                <a:ext cx="1339940" cy="8810"/>
              </a:xfrm>
              <a:custGeom>
                <a:avLst/>
                <a:gdLst>
                  <a:gd name="connsiteX0" fmla="*/ 4 w 1339940"/>
                  <a:gd name="connsiteY0" fmla="*/ 723 h 8810"/>
                  <a:gd name="connsiteX1" fmla="*/ 1339945 w 1339940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9940" h="8810">
                    <a:moveTo>
                      <a:pt x="4" y="723"/>
                    </a:moveTo>
                    <a:lnTo>
                      <a:pt x="1339945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6" name="Textfeld 1115">
                <a:extLst>
                  <a:ext uri="{FF2B5EF4-FFF2-40B4-BE49-F238E27FC236}">
                    <a16:creationId xmlns:a16="http://schemas.microsoft.com/office/drawing/2014/main" id="{EFF379F0-9163-4F9C-B5D9-4FEC55BC2272}"/>
                  </a:ext>
                </a:extLst>
              </p:cNvPr>
              <p:cNvSpPr txBox="1"/>
              <p:nvPr/>
            </p:nvSpPr>
            <p:spPr>
              <a:xfrm>
                <a:off x="7059801" y="3443427"/>
                <a:ext cx="117902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(implicit) Unknown</a:t>
                </a:r>
              </a:p>
            </p:txBody>
          </p:sp>
        </p:grpSp>
        <p:grpSp>
          <p:nvGrpSpPr>
            <p:cNvPr id="1117" name="Grafik 846">
              <a:extLst>
                <a:ext uri="{FF2B5EF4-FFF2-40B4-BE49-F238E27FC236}">
                  <a16:creationId xmlns:a16="http://schemas.microsoft.com/office/drawing/2014/main" id="{C06D224A-C074-4CD8-9304-81F5618A6488}"/>
                </a:ext>
              </a:extLst>
            </p:cNvPr>
            <p:cNvGrpSpPr/>
            <p:nvPr/>
          </p:nvGrpSpPr>
          <p:grpSpPr>
            <a:xfrm>
              <a:off x="4788890" y="1887144"/>
              <a:ext cx="2432873" cy="1244739"/>
              <a:chOff x="4788890" y="1887144"/>
              <a:chExt cx="2432873" cy="1244739"/>
            </a:xfrm>
          </p:grpSpPr>
          <p:sp>
            <p:nvSpPr>
              <p:cNvPr id="1118" name="Freihandform: Form 1117">
                <a:extLst>
                  <a:ext uri="{FF2B5EF4-FFF2-40B4-BE49-F238E27FC236}">
                    <a16:creationId xmlns:a16="http://schemas.microsoft.com/office/drawing/2014/main" id="{01A484C8-D310-4627-A03D-332C63C1E4AA}"/>
                  </a:ext>
                </a:extLst>
              </p:cNvPr>
              <p:cNvSpPr/>
              <p:nvPr/>
            </p:nvSpPr>
            <p:spPr>
              <a:xfrm>
                <a:off x="4788890" y="1903003"/>
                <a:ext cx="2402020" cy="1140776"/>
              </a:xfrm>
              <a:custGeom>
                <a:avLst/>
                <a:gdLst>
                  <a:gd name="connsiteX0" fmla="*/ 4 w 2402020"/>
                  <a:gd name="connsiteY0" fmla="*/ 723 h 1140776"/>
                  <a:gd name="connsiteX1" fmla="*/ 2402024 w 2402020"/>
                  <a:gd name="connsiteY1" fmla="*/ 723 h 1140776"/>
                  <a:gd name="connsiteX2" fmla="*/ 2402024 w 2402020"/>
                  <a:gd name="connsiteY2" fmla="*/ 1141499 h 1140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02020" h="1140776">
                    <a:moveTo>
                      <a:pt x="4" y="723"/>
                    </a:moveTo>
                    <a:cubicBezTo>
                      <a:pt x="831384" y="723"/>
                      <a:pt x="2402024" y="723"/>
                      <a:pt x="2402024" y="723"/>
                    </a:cubicBezTo>
                    <a:cubicBezTo>
                      <a:pt x="2402024" y="723"/>
                      <a:pt x="2402024" y="1141499"/>
                      <a:pt x="2402024" y="1141499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9" name="Freihandform: Form 1118">
                <a:extLst>
                  <a:ext uri="{FF2B5EF4-FFF2-40B4-BE49-F238E27FC236}">
                    <a16:creationId xmlns:a16="http://schemas.microsoft.com/office/drawing/2014/main" id="{1867DEA0-E83E-46F8-BA0F-F2B8D02F1310}"/>
                  </a:ext>
                </a:extLst>
              </p:cNvPr>
              <p:cNvSpPr/>
              <p:nvPr/>
            </p:nvSpPr>
            <p:spPr>
              <a:xfrm>
                <a:off x="7160056" y="3043779"/>
                <a:ext cx="61707" cy="88104"/>
              </a:xfrm>
              <a:custGeom>
                <a:avLst/>
                <a:gdLst>
                  <a:gd name="connsiteX0" fmla="*/ 61712 w 61707"/>
                  <a:gd name="connsiteY0" fmla="*/ 723 h 88104"/>
                  <a:gd name="connsiteX1" fmla="*/ 30858 w 61707"/>
                  <a:gd name="connsiteY1" fmla="*/ 88827 h 88104"/>
                  <a:gd name="connsiteX2" fmla="*/ 4 w 61707"/>
                  <a:gd name="connsiteY2" fmla="*/ 723 h 88104"/>
                  <a:gd name="connsiteX3" fmla="*/ 61712 w 61707"/>
                  <a:gd name="connsiteY3" fmla="*/ 723 h 8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7" h="88104">
                    <a:moveTo>
                      <a:pt x="61712" y="723"/>
                    </a:moveTo>
                    <a:lnTo>
                      <a:pt x="30858" y="88827"/>
                    </a:lnTo>
                    <a:lnTo>
                      <a:pt x="4" y="723"/>
                    </a:lnTo>
                    <a:lnTo>
                      <a:pt x="61712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0" name="Textfeld 1119">
                <a:extLst>
                  <a:ext uri="{FF2B5EF4-FFF2-40B4-BE49-F238E27FC236}">
                    <a16:creationId xmlns:a16="http://schemas.microsoft.com/office/drawing/2014/main" id="{7C7D5F2F-FC95-41A4-B246-FBC217904070}"/>
                  </a:ext>
                </a:extLst>
              </p:cNvPr>
              <p:cNvSpPr txBox="1"/>
              <p:nvPr/>
            </p:nvSpPr>
            <p:spPr>
              <a:xfrm>
                <a:off x="6235561" y="1841424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121" name="Grafik 846">
              <a:extLst>
                <a:ext uri="{FF2B5EF4-FFF2-40B4-BE49-F238E27FC236}">
                  <a16:creationId xmlns:a16="http://schemas.microsoft.com/office/drawing/2014/main" id="{B1DB6ED0-DFBA-4AD5-B635-D3F5FD788873}"/>
                </a:ext>
              </a:extLst>
            </p:cNvPr>
            <p:cNvGrpSpPr/>
            <p:nvPr/>
          </p:nvGrpSpPr>
          <p:grpSpPr>
            <a:xfrm>
              <a:off x="7309918" y="2430132"/>
              <a:ext cx="837462" cy="537436"/>
              <a:chOff x="7309918" y="2430132"/>
              <a:chExt cx="837462" cy="537436"/>
            </a:xfrm>
          </p:grpSpPr>
          <p:sp>
            <p:nvSpPr>
              <p:cNvPr id="1122" name="Freihandform: Form 1121">
                <a:extLst>
                  <a:ext uri="{FF2B5EF4-FFF2-40B4-BE49-F238E27FC236}">
                    <a16:creationId xmlns:a16="http://schemas.microsoft.com/office/drawing/2014/main" id="{D9072C41-CF42-4D9F-8DD5-3D428C368FC9}"/>
                  </a:ext>
                </a:extLst>
              </p:cNvPr>
              <p:cNvSpPr/>
              <p:nvPr/>
            </p:nvSpPr>
            <p:spPr>
              <a:xfrm>
                <a:off x="7309918" y="2430132"/>
                <a:ext cx="837462" cy="537436"/>
              </a:xfrm>
              <a:custGeom>
                <a:avLst/>
                <a:gdLst>
                  <a:gd name="connsiteX0" fmla="*/ 4 w 837462"/>
                  <a:gd name="connsiteY0" fmla="*/ 538159 h 537436"/>
                  <a:gd name="connsiteX1" fmla="*/ 4 w 837462"/>
                  <a:gd name="connsiteY1" fmla="*/ 723 h 537436"/>
                  <a:gd name="connsiteX2" fmla="*/ 837467 w 837462"/>
                  <a:gd name="connsiteY2" fmla="*/ 723 h 537436"/>
                  <a:gd name="connsiteX3" fmla="*/ 837467 w 837462"/>
                  <a:gd name="connsiteY3" fmla="*/ 538159 h 537436"/>
                  <a:gd name="connsiteX4" fmla="*/ 4 w 837462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7462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837467" y="723"/>
                    </a:lnTo>
                    <a:lnTo>
                      <a:pt x="83746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3" name="Textfeld 1122">
                <a:extLst>
                  <a:ext uri="{FF2B5EF4-FFF2-40B4-BE49-F238E27FC236}">
                    <a16:creationId xmlns:a16="http://schemas.microsoft.com/office/drawing/2014/main" id="{8BB2FDDD-AAE2-4B94-9CB5-F21D4C901F56}"/>
                  </a:ext>
                </a:extLst>
              </p:cNvPr>
              <p:cNvSpPr txBox="1"/>
              <p:nvPr/>
            </p:nvSpPr>
            <p:spPr>
              <a:xfrm>
                <a:off x="7289001" y="2403795"/>
                <a:ext cx="835219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1124" name="Textfeld 1123">
                <a:extLst>
                  <a:ext uri="{FF2B5EF4-FFF2-40B4-BE49-F238E27FC236}">
                    <a16:creationId xmlns:a16="http://schemas.microsoft.com/office/drawing/2014/main" id="{27DE740B-9ADA-48D9-A07B-68E1DD2C69DF}"/>
                  </a:ext>
                </a:extLst>
              </p:cNvPr>
              <p:cNvSpPr txBox="1"/>
              <p:nvPr/>
            </p:nvSpPr>
            <p:spPr>
              <a:xfrm>
                <a:off x="7430048" y="253595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(4730)</a:t>
                </a:r>
              </a:p>
            </p:txBody>
          </p:sp>
          <p:sp>
            <p:nvSpPr>
              <p:cNvPr id="1125" name="Freihandform: Form 1124">
                <a:extLst>
                  <a:ext uri="{FF2B5EF4-FFF2-40B4-BE49-F238E27FC236}">
                    <a16:creationId xmlns:a16="http://schemas.microsoft.com/office/drawing/2014/main" id="{8F5AA1A8-46C9-46CD-ABCA-88CADFCB06D0}"/>
                  </a:ext>
                </a:extLst>
              </p:cNvPr>
              <p:cNvSpPr/>
              <p:nvPr/>
            </p:nvSpPr>
            <p:spPr>
              <a:xfrm>
                <a:off x="7309918" y="2764929"/>
                <a:ext cx="837462" cy="8810"/>
              </a:xfrm>
              <a:custGeom>
                <a:avLst/>
                <a:gdLst>
                  <a:gd name="connsiteX0" fmla="*/ 4 w 837462"/>
                  <a:gd name="connsiteY0" fmla="*/ 723 h 8810"/>
                  <a:gd name="connsiteX1" fmla="*/ 837467 w 837462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7462" h="8810">
                    <a:moveTo>
                      <a:pt x="4" y="723"/>
                    </a:moveTo>
                    <a:lnTo>
                      <a:pt x="83746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6" name="Textfeld 1125">
                <a:extLst>
                  <a:ext uri="{FF2B5EF4-FFF2-40B4-BE49-F238E27FC236}">
                    <a16:creationId xmlns:a16="http://schemas.microsoft.com/office/drawing/2014/main" id="{717EAC47-2FA9-4AA7-8E6B-12DE0DEAAC9F}"/>
                  </a:ext>
                </a:extLst>
              </p:cNvPr>
              <p:cNvSpPr txBox="1"/>
              <p:nvPr/>
            </p:nvSpPr>
            <p:spPr>
              <a:xfrm>
                <a:off x="7341894" y="2738592"/>
                <a:ext cx="7382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Ponsonby</a:t>
                </a:r>
              </a:p>
            </p:txBody>
          </p:sp>
        </p:grpSp>
        <p:grpSp>
          <p:nvGrpSpPr>
            <p:cNvPr id="1127" name="Grafik 846">
              <a:extLst>
                <a:ext uri="{FF2B5EF4-FFF2-40B4-BE49-F238E27FC236}">
                  <a16:creationId xmlns:a16="http://schemas.microsoft.com/office/drawing/2014/main" id="{ADB04C49-BBFC-46FE-B997-CF38799D9C56}"/>
                </a:ext>
              </a:extLst>
            </p:cNvPr>
            <p:cNvGrpSpPr/>
            <p:nvPr/>
          </p:nvGrpSpPr>
          <p:grpSpPr>
            <a:xfrm>
              <a:off x="4790741" y="1994015"/>
              <a:ext cx="2518559" cy="644659"/>
              <a:chOff x="4790741" y="1994015"/>
              <a:chExt cx="2518559" cy="644659"/>
            </a:xfrm>
          </p:grpSpPr>
          <p:sp>
            <p:nvSpPr>
              <p:cNvPr id="1128" name="Freihandform: Form 1127">
                <a:extLst>
                  <a:ext uri="{FF2B5EF4-FFF2-40B4-BE49-F238E27FC236}">
                    <a16:creationId xmlns:a16="http://schemas.microsoft.com/office/drawing/2014/main" id="{9658AF68-3607-414D-8765-85C7FBEA99BD}"/>
                  </a:ext>
                </a:extLst>
              </p:cNvPr>
              <p:cNvSpPr/>
              <p:nvPr/>
            </p:nvSpPr>
            <p:spPr>
              <a:xfrm>
                <a:off x="4790741" y="1994015"/>
                <a:ext cx="2430405" cy="613823"/>
              </a:xfrm>
              <a:custGeom>
                <a:avLst/>
                <a:gdLst>
                  <a:gd name="connsiteX0" fmla="*/ 4 w 2430405"/>
                  <a:gd name="connsiteY0" fmla="*/ 723 h 613823"/>
                  <a:gd name="connsiteX1" fmla="*/ 1474556 w 2430405"/>
                  <a:gd name="connsiteY1" fmla="*/ 723 h 613823"/>
                  <a:gd name="connsiteX2" fmla="*/ 1474556 w 2430405"/>
                  <a:gd name="connsiteY2" fmla="*/ 614546 h 613823"/>
                  <a:gd name="connsiteX3" fmla="*/ 2430410 w 2430405"/>
                  <a:gd name="connsiteY3" fmla="*/ 614546 h 61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30405" h="613823">
                    <a:moveTo>
                      <a:pt x="4" y="723"/>
                    </a:moveTo>
                    <a:cubicBezTo>
                      <a:pt x="586404" y="723"/>
                      <a:pt x="1474556" y="723"/>
                      <a:pt x="1474556" y="723"/>
                    </a:cubicBezTo>
                    <a:cubicBezTo>
                      <a:pt x="1474556" y="723"/>
                      <a:pt x="1474556" y="614546"/>
                      <a:pt x="1474556" y="614546"/>
                    </a:cubicBezTo>
                    <a:cubicBezTo>
                      <a:pt x="1474556" y="614546"/>
                      <a:pt x="2430410" y="614546"/>
                      <a:pt x="2430410" y="614546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9" name="Freihandform: Form 1128">
                <a:extLst>
                  <a:ext uri="{FF2B5EF4-FFF2-40B4-BE49-F238E27FC236}">
                    <a16:creationId xmlns:a16="http://schemas.microsoft.com/office/drawing/2014/main" id="{B72E74F9-F701-4692-BF7A-FFA6BDF66B47}"/>
                  </a:ext>
                </a:extLst>
              </p:cNvPr>
              <p:cNvSpPr/>
              <p:nvPr/>
            </p:nvSpPr>
            <p:spPr>
              <a:xfrm>
                <a:off x="7221147" y="2577002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0" name="Textfeld 1129">
                <a:extLst>
                  <a:ext uri="{FF2B5EF4-FFF2-40B4-BE49-F238E27FC236}">
                    <a16:creationId xmlns:a16="http://schemas.microsoft.com/office/drawing/2014/main" id="{988FBAE7-9A63-465C-A79D-F38728CE301E}"/>
                  </a:ext>
                </a:extLst>
              </p:cNvPr>
              <p:cNvSpPr txBox="1"/>
              <p:nvPr/>
            </p:nvSpPr>
            <p:spPr>
              <a:xfrm>
                <a:off x="5940245" y="198010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131" name="Grafik 846">
              <a:extLst>
                <a:ext uri="{FF2B5EF4-FFF2-40B4-BE49-F238E27FC236}">
                  <a16:creationId xmlns:a16="http://schemas.microsoft.com/office/drawing/2014/main" id="{8A50B695-EF04-42A2-80D4-4DA36C6DC258}"/>
                </a:ext>
              </a:extLst>
            </p:cNvPr>
            <p:cNvGrpSpPr/>
            <p:nvPr/>
          </p:nvGrpSpPr>
          <p:grpSpPr>
            <a:xfrm>
              <a:off x="3783758" y="2430132"/>
              <a:ext cx="1004955" cy="537436"/>
              <a:chOff x="3783758" y="2430132"/>
              <a:chExt cx="1004955" cy="537436"/>
            </a:xfrm>
          </p:grpSpPr>
          <p:sp>
            <p:nvSpPr>
              <p:cNvPr id="1132" name="Freihandform: Form 1131">
                <a:extLst>
                  <a:ext uri="{FF2B5EF4-FFF2-40B4-BE49-F238E27FC236}">
                    <a16:creationId xmlns:a16="http://schemas.microsoft.com/office/drawing/2014/main" id="{9434FAC3-252C-4451-8EB1-296776A8F6A0}"/>
                  </a:ext>
                </a:extLst>
              </p:cNvPr>
              <p:cNvSpPr/>
              <p:nvPr/>
            </p:nvSpPr>
            <p:spPr>
              <a:xfrm>
                <a:off x="3783758" y="2430132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3" name="Textfeld 1132">
                <a:extLst>
                  <a:ext uri="{FF2B5EF4-FFF2-40B4-BE49-F238E27FC236}">
                    <a16:creationId xmlns:a16="http://schemas.microsoft.com/office/drawing/2014/main" id="{EC38F2C5-780C-478F-970C-E1D875617582}"/>
                  </a:ext>
                </a:extLst>
              </p:cNvPr>
              <p:cNvSpPr txBox="1"/>
              <p:nvPr/>
            </p:nvSpPr>
            <p:spPr>
              <a:xfrm>
                <a:off x="3762841" y="2403795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34" name="Textfeld 1133">
                <a:extLst>
                  <a:ext uri="{FF2B5EF4-FFF2-40B4-BE49-F238E27FC236}">
                    <a16:creationId xmlns:a16="http://schemas.microsoft.com/office/drawing/2014/main" id="{0E16442F-2A5A-4D20-8907-3F39B923FA4C}"/>
                  </a:ext>
                </a:extLst>
              </p:cNvPr>
              <p:cNvSpPr txBox="1"/>
              <p:nvPr/>
            </p:nvSpPr>
            <p:spPr>
              <a:xfrm>
                <a:off x="3987634" y="253595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(4377)</a:t>
                </a:r>
              </a:p>
            </p:txBody>
          </p:sp>
          <p:sp>
            <p:nvSpPr>
              <p:cNvPr id="1135" name="Freihandform: Form 1134">
                <a:extLst>
                  <a:ext uri="{FF2B5EF4-FFF2-40B4-BE49-F238E27FC236}">
                    <a16:creationId xmlns:a16="http://schemas.microsoft.com/office/drawing/2014/main" id="{3017EE80-74A1-4525-9552-EEE92C584EF1}"/>
                  </a:ext>
                </a:extLst>
              </p:cNvPr>
              <p:cNvSpPr/>
              <p:nvPr/>
            </p:nvSpPr>
            <p:spPr>
              <a:xfrm>
                <a:off x="3783758" y="276492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6" name="Textfeld 1135">
                <a:extLst>
                  <a:ext uri="{FF2B5EF4-FFF2-40B4-BE49-F238E27FC236}">
                    <a16:creationId xmlns:a16="http://schemas.microsoft.com/office/drawing/2014/main" id="{99586E4C-0896-4A4A-AE84-F6EC99D96C20}"/>
                  </a:ext>
                </a:extLst>
              </p:cNvPr>
              <p:cNvSpPr txBox="1"/>
              <p:nvPr/>
            </p:nvSpPr>
            <p:spPr>
              <a:xfrm>
                <a:off x="3978819" y="2738592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37" name="Grafik 846">
              <a:extLst>
                <a:ext uri="{FF2B5EF4-FFF2-40B4-BE49-F238E27FC236}">
                  <a16:creationId xmlns:a16="http://schemas.microsoft.com/office/drawing/2014/main" id="{849BD5E8-9B4E-4EFB-85BD-FE8EBC2BA233}"/>
                </a:ext>
              </a:extLst>
            </p:cNvPr>
            <p:cNvGrpSpPr/>
            <p:nvPr/>
          </p:nvGrpSpPr>
          <p:grpSpPr>
            <a:xfrm>
              <a:off x="4790036" y="2789862"/>
              <a:ext cx="2577182" cy="1963318"/>
              <a:chOff x="4790036" y="2789862"/>
              <a:chExt cx="2577182" cy="1963318"/>
            </a:xfrm>
          </p:grpSpPr>
          <p:sp>
            <p:nvSpPr>
              <p:cNvPr id="1138" name="Freihandform: Form 1137">
                <a:extLst>
                  <a:ext uri="{FF2B5EF4-FFF2-40B4-BE49-F238E27FC236}">
                    <a16:creationId xmlns:a16="http://schemas.microsoft.com/office/drawing/2014/main" id="{23438C7B-C018-40C3-BEBB-254CB0784C3D}"/>
                  </a:ext>
                </a:extLst>
              </p:cNvPr>
              <p:cNvSpPr/>
              <p:nvPr/>
            </p:nvSpPr>
            <p:spPr>
              <a:xfrm>
                <a:off x="4790036" y="2789862"/>
                <a:ext cx="2489028" cy="1932481"/>
              </a:xfrm>
              <a:custGeom>
                <a:avLst/>
                <a:gdLst>
                  <a:gd name="connsiteX0" fmla="*/ 4 w 2489028"/>
                  <a:gd name="connsiteY0" fmla="*/ 723 h 1932481"/>
                  <a:gd name="connsiteX1" fmla="*/ 734768 w 2489028"/>
                  <a:gd name="connsiteY1" fmla="*/ 723 h 1932481"/>
                  <a:gd name="connsiteX2" fmla="*/ 734768 w 2489028"/>
                  <a:gd name="connsiteY2" fmla="*/ 1933204 h 1932481"/>
                  <a:gd name="connsiteX3" fmla="*/ 2489032 w 2489028"/>
                  <a:gd name="connsiteY3" fmla="*/ 1933204 h 19324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9028" h="1932481">
                    <a:moveTo>
                      <a:pt x="4" y="723"/>
                    </a:moveTo>
                    <a:cubicBezTo>
                      <a:pt x="342835" y="723"/>
                      <a:pt x="734768" y="723"/>
                      <a:pt x="734768" y="723"/>
                    </a:cubicBezTo>
                    <a:cubicBezTo>
                      <a:pt x="734768" y="723"/>
                      <a:pt x="734768" y="1933204"/>
                      <a:pt x="734768" y="1933204"/>
                    </a:cubicBezTo>
                    <a:cubicBezTo>
                      <a:pt x="734768" y="1933204"/>
                      <a:pt x="2489032" y="1933204"/>
                      <a:pt x="2489032" y="1933204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9" name="Freihandform: Form 1138">
                <a:extLst>
                  <a:ext uri="{FF2B5EF4-FFF2-40B4-BE49-F238E27FC236}">
                    <a16:creationId xmlns:a16="http://schemas.microsoft.com/office/drawing/2014/main" id="{136B5306-25DC-4783-9BA6-D714812ACB70}"/>
                  </a:ext>
                </a:extLst>
              </p:cNvPr>
              <p:cNvSpPr/>
              <p:nvPr/>
            </p:nvSpPr>
            <p:spPr>
              <a:xfrm>
                <a:off x="7279064" y="4691508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0" name="Textfeld 1139">
                <a:extLst>
                  <a:ext uri="{FF2B5EF4-FFF2-40B4-BE49-F238E27FC236}">
                    <a16:creationId xmlns:a16="http://schemas.microsoft.com/office/drawing/2014/main" id="{2DA98A2A-C443-4927-8629-33C338F04410}"/>
                  </a:ext>
                </a:extLst>
              </p:cNvPr>
              <p:cNvSpPr txBox="1"/>
              <p:nvPr/>
            </p:nvSpPr>
            <p:spPr>
              <a:xfrm>
                <a:off x="5274682" y="4203944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41" name="Grafik 846">
              <a:extLst>
                <a:ext uri="{FF2B5EF4-FFF2-40B4-BE49-F238E27FC236}">
                  <a16:creationId xmlns:a16="http://schemas.microsoft.com/office/drawing/2014/main" id="{CDE3424F-4D77-44BF-85A4-CCF4BF0EAECD}"/>
                </a:ext>
              </a:extLst>
            </p:cNvPr>
            <p:cNvGrpSpPr/>
            <p:nvPr/>
          </p:nvGrpSpPr>
          <p:grpSpPr>
            <a:xfrm>
              <a:off x="3783758" y="3134967"/>
              <a:ext cx="1004955" cy="537436"/>
              <a:chOff x="3783758" y="3134967"/>
              <a:chExt cx="1004955" cy="537436"/>
            </a:xfrm>
          </p:grpSpPr>
          <p:sp>
            <p:nvSpPr>
              <p:cNvPr id="1142" name="Freihandform: Form 1141">
                <a:extLst>
                  <a:ext uri="{FF2B5EF4-FFF2-40B4-BE49-F238E27FC236}">
                    <a16:creationId xmlns:a16="http://schemas.microsoft.com/office/drawing/2014/main" id="{1C6D38EF-C26C-4EFA-A21E-CF33BA27D78F}"/>
                  </a:ext>
                </a:extLst>
              </p:cNvPr>
              <p:cNvSpPr/>
              <p:nvPr/>
            </p:nvSpPr>
            <p:spPr>
              <a:xfrm>
                <a:off x="3783758" y="3134967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3" name="Textfeld 1142">
                <a:extLst>
                  <a:ext uri="{FF2B5EF4-FFF2-40B4-BE49-F238E27FC236}">
                    <a16:creationId xmlns:a16="http://schemas.microsoft.com/office/drawing/2014/main" id="{95DF0E04-D8C2-4136-8EEB-B0A95D6FBE66}"/>
                  </a:ext>
                </a:extLst>
              </p:cNvPr>
              <p:cNvSpPr txBox="1"/>
              <p:nvPr/>
            </p:nvSpPr>
            <p:spPr>
              <a:xfrm>
                <a:off x="3762841" y="3108630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44" name="Textfeld 1143">
                <a:extLst>
                  <a:ext uri="{FF2B5EF4-FFF2-40B4-BE49-F238E27FC236}">
                    <a16:creationId xmlns:a16="http://schemas.microsoft.com/office/drawing/2014/main" id="{89DE8D59-68F7-44F4-A44C-6BB2C29522C8}"/>
                  </a:ext>
                </a:extLst>
              </p:cNvPr>
              <p:cNvSpPr txBox="1"/>
              <p:nvPr/>
            </p:nvSpPr>
            <p:spPr>
              <a:xfrm>
                <a:off x="3987634" y="324078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(4479)</a:t>
                </a:r>
              </a:p>
            </p:txBody>
          </p:sp>
          <p:sp>
            <p:nvSpPr>
              <p:cNvPr id="1145" name="Freihandform: Form 1144">
                <a:extLst>
                  <a:ext uri="{FF2B5EF4-FFF2-40B4-BE49-F238E27FC236}">
                    <a16:creationId xmlns:a16="http://schemas.microsoft.com/office/drawing/2014/main" id="{3FB16665-B475-4F37-8AC1-7B010687BDA2}"/>
                  </a:ext>
                </a:extLst>
              </p:cNvPr>
              <p:cNvSpPr/>
              <p:nvPr/>
            </p:nvSpPr>
            <p:spPr>
              <a:xfrm>
                <a:off x="3783758" y="3469764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6" name="Textfeld 1145">
                <a:extLst>
                  <a:ext uri="{FF2B5EF4-FFF2-40B4-BE49-F238E27FC236}">
                    <a16:creationId xmlns:a16="http://schemas.microsoft.com/office/drawing/2014/main" id="{D51947FA-3B00-4F60-9AF7-2F603918E604}"/>
                  </a:ext>
                </a:extLst>
              </p:cNvPr>
              <p:cNvSpPr txBox="1"/>
              <p:nvPr/>
            </p:nvSpPr>
            <p:spPr>
              <a:xfrm>
                <a:off x="3978819" y="3443427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47" name="Grafik 846">
              <a:extLst>
                <a:ext uri="{FF2B5EF4-FFF2-40B4-BE49-F238E27FC236}">
                  <a16:creationId xmlns:a16="http://schemas.microsoft.com/office/drawing/2014/main" id="{15AE8A13-EABF-4894-A2F0-BA332D565700}"/>
                </a:ext>
              </a:extLst>
            </p:cNvPr>
            <p:cNvGrpSpPr/>
            <p:nvPr/>
          </p:nvGrpSpPr>
          <p:grpSpPr>
            <a:xfrm>
              <a:off x="4789419" y="3403685"/>
              <a:ext cx="2576300" cy="1534778"/>
              <a:chOff x="4789419" y="3403685"/>
              <a:chExt cx="2576300" cy="1534778"/>
            </a:xfrm>
          </p:grpSpPr>
          <p:sp>
            <p:nvSpPr>
              <p:cNvPr id="1148" name="Freihandform: Form 1147">
                <a:extLst>
                  <a:ext uri="{FF2B5EF4-FFF2-40B4-BE49-F238E27FC236}">
                    <a16:creationId xmlns:a16="http://schemas.microsoft.com/office/drawing/2014/main" id="{08E2AEA8-DB13-4477-B1D8-9860AD337331}"/>
                  </a:ext>
                </a:extLst>
              </p:cNvPr>
              <p:cNvSpPr/>
              <p:nvPr/>
            </p:nvSpPr>
            <p:spPr>
              <a:xfrm>
                <a:off x="4789419" y="3403685"/>
                <a:ext cx="2488146" cy="1409670"/>
              </a:xfrm>
              <a:custGeom>
                <a:avLst/>
                <a:gdLst>
                  <a:gd name="connsiteX0" fmla="*/ 4 w 2488146"/>
                  <a:gd name="connsiteY0" fmla="*/ 723 h 1409670"/>
                  <a:gd name="connsiteX1" fmla="*/ 497369 w 2488146"/>
                  <a:gd name="connsiteY1" fmla="*/ 723 h 1409670"/>
                  <a:gd name="connsiteX2" fmla="*/ 497369 w 2488146"/>
                  <a:gd name="connsiteY2" fmla="*/ 1410393 h 1409670"/>
                  <a:gd name="connsiteX3" fmla="*/ 2488151 w 2488146"/>
                  <a:gd name="connsiteY3" fmla="*/ 1410393 h 140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8146" h="1409670">
                    <a:moveTo>
                      <a:pt x="4" y="723"/>
                    </a:moveTo>
                    <a:cubicBezTo>
                      <a:pt x="249216" y="723"/>
                      <a:pt x="497369" y="723"/>
                      <a:pt x="497369" y="723"/>
                    </a:cubicBezTo>
                    <a:cubicBezTo>
                      <a:pt x="497369" y="723"/>
                      <a:pt x="497369" y="1410393"/>
                      <a:pt x="497369" y="1410393"/>
                    </a:cubicBezTo>
                    <a:cubicBezTo>
                      <a:pt x="497369" y="1410393"/>
                      <a:pt x="2488151" y="1410393"/>
                      <a:pt x="2488151" y="141039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9" name="Freihandform: Form 1148">
                <a:extLst>
                  <a:ext uri="{FF2B5EF4-FFF2-40B4-BE49-F238E27FC236}">
                    <a16:creationId xmlns:a16="http://schemas.microsoft.com/office/drawing/2014/main" id="{295722DE-22FF-492B-A30F-5BD925F706A5}"/>
                  </a:ext>
                </a:extLst>
              </p:cNvPr>
              <p:cNvSpPr/>
              <p:nvPr/>
            </p:nvSpPr>
            <p:spPr>
              <a:xfrm>
                <a:off x="7277566" y="4782519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0" name="Textfeld 1149">
                <a:extLst>
                  <a:ext uri="{FF2B5EF4-FFF2-40B4-BE49-F238E27FC236}">
                    <a16:creationId xmlns:a16="http://schemas.microsoft.com/office/drawing/2014/main" id="{F47A16D2-4C62-4AC4-9C52-61E2EC590107}"/>
                  </a:ext>
                </a:extLst>
              </p:cNvPr>
              <p:cNvSpPr txBox="1"/>
              <p:nvPr/>
            </p:nvSpPr>
            <p:spPr>
              <a:xfrm>
                <a:off x="5078187" y="4751777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51" name="Grafik 846">
              <a:extLst>
                <a:ext uri="{FF2B5EF4-FFF2-40B4-BE49-F238E27FC236}">
                  <a16:creationId xmlns:a16="http://schemas.microsoft.com/office/drawing/2014/main" id="{F4A84AFF-3047-47D7-97E6-FD4BE2A0A0A6}"/>
                </a:ext>
              </a:extLst>
            </p:cNvPr>
            <p:cNvGrpSpPr/>
            <p:nvPr/>
          </p:nvGrpSpPr>
          <p:grpSpPr>
            <a:xfrm>
              <a:off x="3783758" y="3839802"/>
              <a:ext cx="1004955" cy="537436"/>
              <a:chOff x="3783758" y="3839802"/>
              <a:chExt cx="1004955" cy="537436"/>
            </a:xfrm>
          </p:grpSpPr>
          <p:sp>
            <p:nvSpPr>
              <p:cNvPr id="1152" name="Freihandform: Form 1151">
                <a:extLst>
                  <a:ext uri="{FF2B5EF4-FFF2-40B4-BE49-F238E27FC236}">
                    <a16:creationId xmlns:a16="http://schemas.microsoft.com/office/drawing/2014/main" id="{66AD94DE-858A-4FB9-B7BE-565BF246A6AD}"/>
                  </a:ext>
                </a:extLst>
              </p:cNvPr>
              <p:cNvSpPr/>
              <p:nvPr/>
            </p:nvSpPr>
            <p:spPr>
              <a:xfrm>
                <a:off x="3783758" y="3839802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3" name="Textfeld 1152">
                <a:extLst>
                  <a:ext uri="{FF2B5EF4-FFF2-40B4-BE49-F238E27FC236}">
                    <a16:creationId xmlns:a16="http://schemas.microsoft.com/office/drawing/2014/main" id="{C667009D-AC9E-4266-98BA-B696C3990A4A}"/>
                  </a:ext>
                </a:extLst>
              </p:cNvPr>
              <p:cNvSpPr txBox="1"/>
              <p:nvPr/>
            </p:nvSpPr>
            <p:spPr>
              <a:xfrm>
                <a:off x="3762841" y="3813465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54" name="Textfeld 1153">
                <a:extLst>
                  <a:ext uri="{FF2B5EF4-FFF2-40B4-BE49-F238E27FC236}">
                    <a16:creationId xmlns:a16="http://schemas.microsoft.com/office/drawing/2014/main" id="{293B20F1-1171-438D-A02B-A47287D15C02}"/>
                  </a:ext>
                </a:extLst>
              </p:cNvPr>
              <p:cNvSpPr txBox="1"/>
              <p:nvPr/>
            </p:nvSpPr>
            <p:spPr>
              <a:xfrm>
                <a:off x="3987634" y="3945622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(4498)</a:t>
                </a:r>
              </a:p>
            </p:txBody>
          </p:sp>
          <p:sp>
            <p:nvSpPr>
              <p:cNvPr id="1155" name="Freihandform: Form 1154">
                <a:extLst>
                  <a:ext uri="{FF2B5EF4-FFF2-40B4-BE49-F238E27FC236}">
                    <a16:creationId xmlns:a16="http://schemas.microsoft.com/office/drawing/2014/main" id="{8519D636-B0C8-4715-91DE-C11ACBA3048B}"/>
                  </a:ext>
                </a:extLst>
              </p:cNvPr>
              <p:cNvSpPr/>
              <p:nvPr/>
            </p:nvSpPr>
            <p:spPr>
              <a:xfrm>
                <a:off x="3783758" y="417459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6" name="Textfeld 1155">
                <a:extLst>
                  <a:ext uri="{FF2B5EF4-FFF2-40B4-BE49-F238E27FC236}">
                    <a16:creationId xmlns:a16="http://schemas.microsoft.com/office/drawing/2014/main" id="{8325A4B1-2C01-418A-ADB2-8F34AAE16EE8}"/>
                  </a:ext>
                </a:extLst>
              </p:cNvPr>
              <p:cNvSpPr txBox="1"/>
              <p:nvPr/>
            </p:nvSpPr>
            <p:spPr>
              <a:xfrm>
                <a:off x="3798103" y="4148262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eingetauscht</a:t>
                </a:r>
              </a:p>
            </p:txBody>
          </p:sp>
        </p:grpSp>
        <p:grpSp>
          <p:nvGrpSpPr>
            <p:cNvPr id="1157" name="Grafik 846">
              <a:extLst>
                <a:ext uri="{FF2B5EF4-FFF2-40B4-BE49-F238E27FC236}">
                  <a16:creationId xmlns:a16="http://schemas.microsoft.com/office/drawing/2014/main" id="{E0060FE3-EBD6-486B-B54E-53B654B5E0C2}"/>
                </a:ext>
              </a:extLst>
            </p:cNvPr>
            <p:cNvGrpSpPr/>
            <p:nvPr/>
          </p:nvGrpSpPr>
          <p:grpSpPr>
            <a:xfrm>
              <a:off x="4788978" y="4199532"/>
              <a:ext cx="2577093" cy="829943"/>
              <a:chOff x="4788978" y="4199532"/>
              <a:chExt cx="2577093" cy="829943"/>
            </a:xfrm>
          </p:grpSpPr>
          <p:sp>
            <p:nvSpPr>
              <p:cNvPr id="1158" name="Freihandform: Form 1157">
                <a:extLst>
                  <a:ext uri="{FF2B5EF4-FFF2-40B4-BE49-F238E27FC236}">
                    <a16:creationId xmlns:a16="http://schemas.microsoft.com/office/drawing/2014/main" id="{225558F9-35FA-4419-B75E-F0C99105D698}"/>
                  </a:ext>
                </a:extLst>
              </p:cNvPr>
              <p:cNvSpPr/>
              <p:nvPr/>
            </p:nvSpPr>
            <p:spPr>
              <a:xfrm>
                <a:off x="4788978" y="4199532"/>
                <a:ext cx="2488939" cy="704835"/>
              </a:xfrm>
              <a:custGeom>
                <a:avLst/>
                <a:gdLst>
                  <a:gd name="connsiteX0" fmla="*/ 4 w 2488939"/>
                  <a:gd name="connsiteY0" fmla="*/ 723 h 704835"/>
                  <a:gd name="connsiteX1" fmla="*/ 250978 w 2488939"/>
                  <a:gd name="connsiteY1" fmla="*/ 723 h 704835"/>
                  <a:gd name="connsiteX2" fmla="*/ 250978 w 2488939"/>
                  <a:gd name="connsiteY2" fmla="*/ 705558 h 704835"/>
                  <a:gd name="connsiteX3" fmla="*/ 2488944 w 2488939"/>
                  <a:gd name="connsiteY3" fmla="*/ 705558 h 7048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88939" h="704835">
                    <a:moveTo>
                      <a:pt x="4" y="723"/>
                    </a:moveTo>
                    <a:cubicBezTo>
                      <a:pt x="138229" y="723"/>
                      <a:pt x="250978" y="723"/>
                      <a:pt x="250978" y="723"/>
                    </a:cubicBezTo>
                    <a:cubicBezTo>
                      <a:pt x="250978" y="723"/>
                      <a:pt x="250978" y="705558"/>
                      <a:pt x="250978" y="705558"/>
                    </a:cubicBezTo>
                    <a:cubicBezTo>
                      <a:pt x="250978" y="705558"/>
                      <a:pt x="2488944" y="705558"/>
                      <a:pt x="2488944" y="705558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9" name="Freihandform: Form 1158">
                <a:extLst>
                  <a:ext uri="{FF2B5EF4-FFF2-40B4-BE49-F238E27FC236}">
                    <a16:creationId xmlns:a16="http://schemas.microsoft.com/office/drawing/2014/main" id="{B80235DE-8524-4C5E-8555-A4B329D06662}"/>
                  </a:ext>
                </a:extLst>
              </p:cNvPr>
              <p:cNvSpPr/>
              <p:nvPr/>
            </p:nvSpPr>
            <p:spPr>
              <a:xfrm>
                <a:off x="7277918" y="48735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0" name="Textfeld 1159">
                <a:extLst>
                  <a:ext uri="{FF2B5EF4-FFF2-40B4-BE49-F238E27FC236}">
                    <a16:creationId xmlns:a16="http://schemas.microsoft.com/office/drawing/2014/main" id="{A0E9F22F-199D-4F9D-B3E8-52430F154224}"/>
                  </a:ext>
                </a:extLst>
              </p:cNvPr>
              <p:cNvSpPr txBox="1"/>
              <p:nvPr/>
            </p:nvSpPr>
            <p:spPr>
              <a:xfrm>
                <a:off x="5430715" y="4842789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61" name="Grafik 846">
              <a:extLst>
                <a:ext uri="{FF2B5EF4-FFF2-40B4-BE49-F238E27FC236}">
                  <a16:creationId xmlns:a16="http://schemas.microsoft.com/office/drawing/2014/main" id="{62BCB5C4-4DAA-4BC1-A4B2-1C46E7872184}"/>
                </a:ext>
              </a:extLst>
            </p:cNvPr>
            <p:cNvGrpSpPr/>
            <p:nvPr/>
          </p:nvGrpSpPr>
          <p:grpSpPr>
            <a:xfrm>
              <a:off x="3783758" y="4544638"/>
              <a:ext cx="1004955" cy="537436"/>
              <a:chOff x="3783758" y="4544638"/>
              <a:chExt cx="1004955" cy="537436"/>
            </a:xfrm>
          </p:grpSpPr>
          <p:sp>
            <p:nvSpPr>
              <p:cNvPr id="1162" name="Freihandform: Form 1161">
                <a:extLst>
                  <a:ext uri="{FF2B5EF4-FFF2-40B4-BE49-F238E27FC236}">
                    <a16:creationId xmlns:a16="http://schemas.microsoft.com/office/drawing/2014/main" id="{30DC8C9C-827E-4698-9F16-123D40126EA0}"/>
                  </a:ext>
                </a:extLst>
              </p:cNvPr>
              <p:cNvSpPr/>
              <p:nvPr/>
            </p:nvSpPr>
            <p:spPr>
              <a:xfrm>
                <a:off x="3783758" y="4544638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3" name="Textfeld 1162">
                <a:extLst>
                  <a:ext uri="{FF2B5EF4-FFF2-40B4-BE49-F238E27FC236}">
                    <a16:creationId xmlns:a16="http://schemas.microsoft.com/office/drawing/2014/main" id="{6CFC394F-32F8-4EA6-A43D-6D315EBF93ED}"/>
                  </a:ext>
                </a:extLst>
              </p:cNvPr>
              <p:cNvSpPr txBox="1"/>
              <p:nvPr/>
            </p:nvSpPr>
            <p:spPr>
              <a:xfrm>
                <a:off x="3762841" y="4518301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64" name="Textfeld 1163">
                <a:extLst>
                  <a:ext uri="{FF2B5EF4-FFF2-40B4-BE49-F238E27FC236}">
                    <a16:creationId xmlns:a16="http://schemas.microsoft.com/office/drawing/2014/main" id="{BADD7843-C0A9-4122-849B-33A89FD01D13}"/>
                  </a:ext>
                </a:extLst>
              </p:cNvPr>
              <p:cNvSpPr txBox="1"/>
              <p:nvPr/>
            </p:nvSpPr>
            <p:spPr>
              <a:xfrm>
                <a:off x="3987634" y="4650457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(4605)</a:t>
                </a:r>
              </a:p>
            </p:txBody>
          </p:sp>
          <p:sp>
            <p:nvSpPr>
              <p:cNvPr id="1165" name="Freihandform: Form 1164">
                <a:extLst>
                  <a:ext uri="{FF2B5EF4-FFF2-40B4-BE49-F238E27FC236}">
                    <a16:creationId xmlns:a16="http://schemas.microsoft.com/office/drawing/2014/main" id="{5EA195DB-D982-4FF3-B884-E50F690957EA}"/>
                  </a:ext>
                </a:extLst>
              </p:cNvPr>
              <p:cNvSpPr/>
              <p:nvPr/>
            </p:nvSpPr>
            <p:spPr>
              <a:xfrm>
                <a:off x="3783758" y="4879434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6" name="Textfeld 1165">
                <a:extLst>
                  <a:ext uri="{FF2B5EF4-FFF2-40B4-BE49-F238E27FC236}">
                    <a16:creationId xmlns:a16="http://schemas.microsoft.com/office/drawing/2014/main" id="{A8724E9C-EFFE-4C51-94F4-818085D2A9F8}"/>
                  </a:ext>
                </a:extLst>
              </p:cNvPr>
              <p:cNvSpPr txBox="1"/>
              <p:nvPr/>
            </p:nvSpPr>
            <p:spPr>
              <a:xfrm>
                <a:off x="3798103" y="4853097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eingetauscht</a:t>
                </a:r>
              </a:p>
            </p:txBody>
          </p:sp>
        </p:grpSp>
        <p:grpSp>
          <p:nvGrpSpPr>
            <p:cNvPr id="1167" name="Grafik 846">
              <a:extLst>
                <a:ext uri="{FF2B5EF4-FFF2-40B4-BE49-F238E27FC236}">
                  <a16:creationId xmlns:a16="http://schemas.microsoft.com/office/drawing/2014/main" id="{1AA436F9-A5DF-4AB6-B6EC-415507970BFF}"/>
                </a:ext>
              </a:extLst>
            </p:cNvPr>
            <p:cNvGrpSpPr/>
            <p:nvPr/>
          </p:nvGrpSpPr>
          <p:grpSpPr>
            <a:xfrm>
              <a:off x="4790477" y="4964631"/>
              <a:ext cx="2574977" cy="155944"/>
              <a:chOff x="4790477" y="4964631"/>
              <a:chExt cx="2574977" cy="155944"/>
            </a:xfrm>
          </p:grpSpPr>
          <p:sp>
            <p:nvSpPr>
              <p:cNvPr id="1168" name="Freihandform: Form 1167">
                <a:extLst>
                  <a:ext uri="{FF2B5EF4-FFF2-40B4-BE49-F238E27FC236}">
                    <a16:creationId xmlns:a16="http://schemas.microsoft.com/office/drawing/2014/main" id="{F5DE1F03-696C-4AEB-8AB4-B6516299CD56}"/>
                  </a:ext>
                </a:extLst>
              </p:cNvPr>
              <p:cNvSpPr/>
              <p:nvPr/>
            </p:nvSpPr>
            <p:spPr>
              <a:xfrm>
                <a:off x="4790477" y="4995468"/>
                <a:ext cx="2486823" cy="8810"/>
              </a:xfrm>
              <a:custGeom>
                <a:avLst/>
                <a:gdLst>
                  <a:gd name="connsiteX0" fmla="*/ 4 w 2486823"/>
                  <a:gd name="connsiteY0" fmla="*/ 723 h 8810"/>
                  <a:gd name="connsiteX1" fmla="*/ 2486828 w 248682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86823" h="8810">
                    <a:moveTo>
                      <a:pt x="4" y="723"/>
                    </a:moveTo>
                    <a:cubicBezTo>
                      <a:pt x="4" y="723"/>
                      <a:pt x="2486828" y="723"/>
                      <a:pt x="2486828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9" name="Freihandform: Form 1168">
                <a:extLst>
                  <a:ext uri="{FF2B5EF4-FFF2-40B4-BE49-F238E27FC236}">
                    <a16:creationId xmlns:a16="http://schemas.microsoft.com/office/drawing/2014/main" id="{335C8084-B97E-4D5F-A2D7-D5ADAD5F99A5}"/>
                  </a:ext>
                </a:extLst>
              </p:cNvPr>
              <p:cNvSpPr/>
              <p:nvPr/>
            </p:nvSpPr>
            <p:spPr>
              <a:xfrm>
                <a:off x="7277301" y="49646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0" name="Textfeld 1169">
                <a:extLst>
                  <a:ext uri="{FF2B5EF4-FFF2-40B4-BE49-F238E27FC236}">
                    <a16:creationId xmlns:a16="http://schemas.microsoft.com/office/drawing/2014/main" id="{E5E3FA6C-342A-43FF-8A6F-574B3AB4460A}"/>
                  </a:ext>
                </a:extLst>
              </p:cNvPr>
              <p:cNvSpPr txBox="1"/>
              <p:nvPr/>
            </p:nvSpPr>
            <p:spPr>
              <a:xfrm>
                <a:off x="5783772" y="4933889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71" name="Grafik 846">
              <a:extLst>
                <a:ext uri="{FF2B5EF4-FFF2-40B4-BE49-F238E27FC236}">
                  <a16:creationId xmlns:a16="http://schemas.microsoft.com/office/drawing/2014/main" id="{44542991-BE01-45DA-BB6E-982406951620}"/>
                </a:ext>
              </a:extLst>
            </p:cNvPr>
            <p:cNvGrpSpPr/>
            <p:nvPr/>
          </p:nvGrpSpPr>
          <p:grpSpPr>
            <a:xfrm>
              <a:off x="3783758" y="5249473"/>
              <a:ext cx="1004955" cy="537436"/>
              <a:chOff x="3783758" y="5249473"/>
              <a:chExt cx="1004955" cy="537436"/>
            </a:xfrm>
          </p:grpSpPr>
          <p:sp>
            <p:nvSpPr>
              <p:cNvPr id="1172" name="Freihandform: Form 1171">
                <a:extLst>
                  <a:ext uri="{FF2B5EF4-FFF2-40B4-BE49-F238E27FC236}">
                    <a16:creationId xmlns:a16="http://schemas.microsoft.com/office/drawing/2014/main" id="{B956620C-B03E-4A0A-BEE4-A4337CF67FEC}"/>
                  </a:ext>
                </a:extLst>
              </p:cNvPr>
              <p:cNvSpPr/>
              <p:nvPr/>
            </p:nvSpPr>
            <p:spPr>
              <a:xfrm>
                <a:off x="3783758" y="5249473"/>
                <a:ext cx="1004955" cy="537436"/>
              </a:xfrm>
              <a:custGeom>
                <a:avLst/>
                <a:gdLst>
                  <a:gd name="connsiteX0" fmla="*/ 4 w 1004955"/>
                  <a:gd name="connsiteY0" fmla="*/ 538159 h 537436"/>
                  <a:gd name="connsiteX1" fmla="*/ 4 w 1004955"/>
                  <a:gd name="connsiteY1" fmla="*/ 723 h 537436"/>
                  <a:gd name="connsiteX2" fmla="*/ 1004960 w 1004955"/>
                  <a:gd name="connsiteY2" fmla="*/ 723 h 537436"/>
                  <a:gd name="connsiteX3" fmla="*/ 1004960 w 1004955"/>
                  <a:gd name="connsiteY3" fmla="*/ 538159 h 537436"/>
                  <a:gd name="connsiteX4" fmla="*/ 4 w 1004955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4955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004960" y="723"/>
                    </a:lnTo>
                    <a:lnTo>
                      <a:pt x="1004960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3" name="Textfeld 1172">
                <a:extLst>
                  <a:ext uri="{FF2B5EF4-FFF2-40B4-BE49-F238E27FC236}">
                    <a16:creationId xmlns:a16="http://schemas.microsoft.com/office/drawing/2014/main" id="{F809177F-E3B0-414B-97C4-B546D688263C}"/>
                  </a:ext>
                </a:extLst>
              </p:cNvPr>
              <p:cNvSpPr txBox="1"/>
              <p:nvPr/>
            </p:nvSpPr>
            <p:spPr>
              <a:xfrm>
                <a:off x="3762841" y="5223136"/>
                <a:ext cx="967450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174" name="Textfeld 1173">
                <a:extLst>
                  <a:ext uri="{FF2B5EF4-FFF2-40B4-BE49-F238E27FC236}">
                    <a16:creationId xmlns:a16="http://schemas.microsoft.com/office/drawing/2014/main" id="{5A3D5FFC-F94E-4C49-9E02-D9FF3CE080CD}"/>
                  </a:ext>
                </a:extLst>
              </p:cNvPr>
              <p:cNvSpPr txBox="1"/>
              <p:nvPr/>
            </p:nvSpPr>
            <p:spPr>
              <a:xfrm>
                <a:off x="3987634" y="5355292"/>
                <a:ext cx="553126" cy="232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(4725)</a:t>
                </a:r>
              </a:p>
            </p:txBody>
          </p:sp>
          <p:sp>
            <p:nvSpPr>
              <p:cNvPr id="1175" name="Freihandform: Form 1174">
                <a:extLst>
                  <a:ext uri="{FF2B5EF4-FFF2-40B4-BE49-F238E27FC236}">
                    <a16:creationId xmlns:a16="http://schemas.microsoft.com/office/drawing/2014/main" id="{96BBF5DC-6FD8-4B96-832A-5A2C135C54AB}"/>
                  </a:ext>
                </a:extLst>
              </p:cNvPr>
              <p:cNvSpPr/>
              <p:nvPr/>
            </p:nvSpPr>
            <p:spPr>
              <a:xfrm>
                <a:off x="3783758" y="5584269"/>
                <a:ext cx="1004955" cy="8810"/>
              </a:xfrm>
              <a:custGeom>
                <a:avLst/>
                <a:gdLst>
                  <a:gd name="connsiteX0" fmla="*/ 4 w 1004955"/>
                  <a:gd name="connsiteY0" fmla="*/ 723 h 8810"/>
                  <a:gd name="connsiteX1" fmla="*/ 1004960 w 1004955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4955" h="8810">
                    <a:moveTo>
                      <a:pt x="4" y="723"/>
                    </a:moveTo>
                    <a:lnTo>
                      <a:pt x="1004960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6" name="Textfeld 1175">
                <a:extLst>
                  <a:ext uri="{FF2B5EF4-FFF2-40B4-BE49-F238E27FC236}">
                    <a16:creationId xmlns:a16="http://schemas.microsoft.com/office/drawing/2014/main" id="{3D678759-C42C-4541-BF60-221ED6AAB1C3}"/>
                  </a:ext>
                </a:extLst>
              </p:cNvPr>
              <p:cNvSpPr txBox="1"/>
              <p:nvPr/>
            </p:nvSpPr>
            <p:spPr>
              <a:xfrm>
                <a:off x="3978819" y="5557932"/>
                <a:ext cx="579572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Tausch</a:t>
                </a:r>
              </a:p>
            </p:txBody>
          </p:sp>
        </p:grpSp>
        <p:grpSp>
          <p:nvGrpSpPr>
            <p:cNvPr id="1177" name="Grafik 846">
              <a:extLst>
                <a:ext uri="{FF2B5EF4-FFF2-40B4-BE49-F238E27FC236}">
                  <a16:creationId xmlns:a16="http://schemas.microsoft.com/office/drawing/2014/main" id="{25C5A397-77C8-48D3-B676-43DE70D7FB7A}"/>
                </a:ext>
              </a:extLst>
            </p:cNvPr>
            <p:cNvGrpSpPr/>
            <p:nvPr/>
          </p:nvGrpSpPr>
          <p:grpSpPr>
            <a:xfrm>
              <a:off x="4790477" y="5083837"/>
              <a:ext cx="2969026" cy="559462"/>
              <a:chOff x="4790477" y="5083837"/>
              <a:chExt cx="2969026" cy="559462"/>
            </a:xfrm>
          </p:grpSpPr>
          <p:sp>
            <p:nvSpPr>
              <p:cNvPr id="1178" name="Freihandform: Form 1177">
                <a:extLst>
                  <a:ext uri="{FF2B5EF4-FFF2-40B4-BE49-F238E27FC236}">
                    <a16:creationId xmlns:a16="http://schemas.microsoft.com/office/drawing/2014/main" id="{2B2718AF-03FD-4447-B6BE-0AF7232D7CA3}"/>
                  </a:ext>
                </a:extLst>
              </p:cNvPr>
              <p:cNvSpPr/>
              <p:nvPr/>
            </p:nvSpPr>
            <p:spPr>
              <a:xfrm>
                <a:off x="4790477" y="5171941"/>
                <a:ext cx="2938172" cy="346250"/>
              </a:xfrm>
              <a:custGeom>
                <a:avLst/>
                <a:gdLst>
                  <a:gd name="connsiteX0" fmla="*/ 4 w 2938172"/>
                  <a:gd name="connsiteY0" fmla="*/ 346973 h 346250"/>
                  <a:gd name="connsiteX1" fmla="*/ 2938177 w 2938172"/>
                  <a:gd name="connsiteY1" fmla="*/ 346973 h 346250"/>
                  <a:gd name="connsiteX2" fmla="*/ 2938177 w 2938172"/>
                  <a:gd name="connsiteY2" fmla="*/ 723 h 34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38172" h="346250">
                    <a:moveTo>
                      <a:pt x="4" y="346973"/>
                    </a:moveTo>
                    <a:cubicBezTo>
                      <a:pt x="956210" y="346973"/>
                      <a:pt x="2938177" y="346973"/>
                      <a:pt x="2938177" y="346973"/>
                    </a:cubicBezTo>
                    <a:cubicBezTo>
                      <a:pt x="2938177" y="346973"/>
                      <a:pt x="2938177" y="723"/>
                      <a:pt x="293817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9" name="Freihandform: Form 1178">
                <a:extLst>
                  <a:ext uri="{FF2B5EF4-FFF2-40B4-BE49-F238E27FC236}">
                    <a16:creationId xmlns:a16="http://schemas.microsoft.com/office/drawing/2014/main" id="{04B6749F-4F41-456D-859F-B54E175B09E8}"/>
                  </a:ext>
                </a:extLst>
              </p:cNvPr>
              <p:cNvSpPr/>
              <p:nvPr/>
            </p:nvSpPr>
            <p:spPr>
              <a:xfrm>
                <a:off x="7697796" y="5083837"/>
                <a:ext cx="61707" cy="88104"/>
              </a:xfrm>
              <a:custGeom>
                <a:avLst/>
                <a:gdLst>
                  <a:gd name="connsiteX0" fmla="*/ 4 w 61707"/>
                  <a:gd name="connsiteY0" fmla="*/ 88827 h 88104"/>
                  <a:gd name="connsiteX1" fmla="*/ 30858 w 61707"/>
                  <a:gd name="connsiteY1" fmla="*/ 723 h 88104"/>
                  <a:gd name="connsiteX2" fmla="*/ 61712 w 61707"/>
                  <a:gd name="connsiteY2" fmla="*/ 88827 h 88104"/>
                  <a:gd name="connsiteX3" fmla="*/ 4 w 61707"/>
                  <a:gd name="connsiteY3" fmla="*/ 88827 h 88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1707" h="88104">
                    <a:moveTo>
                      <a:pt x="4" y="88827"/>
                    </a:moveTo>
                    <a:lnTo>
                      <a:pt x="30858" y="723"/>
                    </a:lnTo>
                    <a:lnTo>
                      <a:pt x="61712" y="88827"/>
                    </a:lnTo>
                    <a:lnTo>
                      <a:pt x="4" y="88827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0" name="Textfeld 1179">
                <a:extLst>
                  <a:ext uri="{FF2B5EF4-FFF2-40B4-BE49-F238E27FC236}">
                    <a16:creationId xmlns:a16="http://schemas.microsoft.com/office/drawing/2014/main" id="{E574313C-6DA6-4E9C-B128-09CD8E2F4E94}"/>
                  </a:ext>
                </a:extLst>
              </p:cNvPr>
              <p:cNvSpPr txBox="1"/>
              <p:nvPr/>
            </p:nvSpPr>
            <p:spPr>
              <a:xfrm>
                <a:off x="6182669" y="5456612"/>
                <a:ext cx="332741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81" name="Grafik 846">
              <a:extLst>
                <a:ext uri="{FF2B5EF4-FFF2-40B4-BE49-F238E27FC236}">
                  <a16:creationId xmlns:a16="http://schemas.microsoft.com/office/drawing/2014/main" id="{4C03B732-14AE-43CF-A5C9-FDFD8AAF9149}"/>
                </a:ext>
              </a:extLst>
            </p:cNvPr>
            <p:cNvGrpSpPr/>
            <p:nvPr/>
          </p:nvGrpSpPr>
          <p:grpSpPr>
            <a:xfrm>
              <a:off x="10708254" y="3905881"/>
              <a:ext cx="925616" cy="405280"/>
              <a:chOff x="10708254" y="3905881"/>
              <a:chExt cx="925616" cy="405280"/>
            </a:xfrm>
          </p:grpSpPr>
          <p:sp>
            <p:nvSpPr>
              <p:cNvPr id="1182" name="Freihandform: Form 1181">
                <a:extLst>
                  <a:ext uri="{FF2B5EF4-FFF2-40B4-BE49-F238E27FC236}">
                    <a16:creationId xmlns:a16="http://schemas.microsoft.com/office/drawing/2014/main" id="{5C0A2E32-EE97-4934-B3FB-536537616F87}"/>
                  </a:ext>
                </a:extLst>
              </p:cNvPr>
              <p:cNvSpPr/>
              <p:nvPr/>
            </p:nvSpPr>
            <p:spPr>
              <a:xfrm>
                <a:off x="10708254" y="3905881"/>
                <a:ext cx="925616" cy="405280"/>
              </a:xfrm>
              <a:custGeom>
                <a:avLst/>
                <a:gdLst>
                  <a:gd name="connsiteX0" fmla="*/ 4 w 925616"/>
                  <a:gd name="connsiteY0" fmla="*/ 406003 h 405280"/>
                  <a:gd name="connsiteX1" fmla="*/ 4 w 925616"/>
                  <a:gd name="connsiteY1" fmla="*/ 723 h 405280"/>
                  <a:gd name="connsiteX2" fmla="*/ 925621 w 925616"/>
                  <a:gd name="connsiteY2" fmla="*/ 723 h 405280"/>
                  <a:gd name="connsiteX3" fmla="*/ 925621 w 925616"/>
                  <a:gd name="connsiteY3" fmla="*/ 406003 h 405280"/>
                  <a:gd name="connsiteX4" fmla="*/ 4 w 925616"/>
                  <a:gd name="connsiteY4" fmla="*/ 406003 h 405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5616" h="405280">
                    <a:moveTo>
                      <a:pt x="4" y="406003"/>
                    </a:moveTo>
                    <a:lnTo>
                      <a:pt x="4" y="723"/>
                    </a:lnTo>
                    <a:lnTo>
                      <a:pt x="925621" y="723"/>
                    </a:lnTo>
                    <a:lnTo>
                      <a:pt x="925621" y="406003"/>
                    </a:lnTo>
                    <a:lnTo>
                      <a:pt x="4" y="406003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3" name="Textfeld 1182">
                <a:extLst>
                  <a:ext uri="{FF2B5EF4-FFF2-40B4-BE49-F238E27FC236}">
                    <a16:creationId xmlns:a16="http://schemas.microsoft.com/office/drawing/2014/main" id="{6DC5236E-DE81-40CA-A10E-338F2DC6C882}"/>
                  </a:ext>
                </a:extLst>
              </p:cNvPr>
              <p:cNvSpPr txBox="1"/>
              <p:nvPr/>
            </p:nvSpPr>
            <p:spPr>
              <a:xfrm>
                <a:off x="11017915" y="3879544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184" name="Freihandform: Form 1183">
                <a:extLst>
                  <a:ext uri="{FF2B5EF4-FFF2-40B4-BE49-F238E27FC236}">
                    <a16:creationId xmlns:a16="http://schemas.microsoft.com/office/drawing/2014/main" id="{4DCA5C0B-6B0F-4BFF-9ED4-6ADB34E3317B}"/>
                  </a:ext>
                </a:extLst>
              </p:cNvPr>
              <p:cNvSpPr/>
              <p:nvPr/>
            </p:nvSpPr>
            <p:spPr>
              <a:xfrm>
                <a:off x="10708254" y="4108521"/>
                <a:ext cx="925616" cy="8810"/>
              </a:xfrm>
              <a:custGeom>
                <a:avLst/>
                <a:gdLst>
                  <a:gd name="connsiteX0" fmla="*/ 4 w 925616"/>
                  <a:gd name="connsiteY0" fmla="*/ 723 h 8810"/>
                  <a:gd name="connsiteX1" fmla="*/ 925621 w 925616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5616" h="8810">
                    <a:moveTo>
                      <a:pt x="4" y="723"/>
                    </a:moveTo>
                    <a:lnTo>
                      <a:pt x="925621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5" name="Textfeld 1184">
                <a:extLst>
                  <a:ext uri="{FF2B5EF4-FFF2-40B4-BE49-F238E27FC236}">
                    <a16:creationId xmlns:a16="http://schemas.microsoft.com/office/drawing/2014/main" id="{D392B4F1-4A6B-48DE-9FA5-D5D2EE84E491}"/>
                  </a:ext>
                </a:extLst>
              </p:cNvPr>
              <p:cNvSpPr txBox="1"/>
              <p:nvPr/>
            </p:nvSpPr>
            <p:spPr>
              <a:xfrm>
                <a:off x="10687338" y="4082184"/>
                <a:ext cx="89692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25 Nachbarn</a:t>
                </a:r>
              </a:p>
            </p:txBody>
          </p:sp>
        </p:grpSp>
        <p:grpSp>
          <p:nvGrpSpPr>
            <p:cNvPr id="1186" name="Grafik 846">
              <a:extLst>
                <a:ext uri="{FF2B5EF4-FFF2-40B4-BE49-F238E27FC236}">
                  <a16:creationId xmlns:a16="http://schemas.microsoft.com/office/drawing/2014/main" id="{71A85E2C-40B6-4EB5-A626-4D2BB51ABC55}"/>
                </a:ext>
              </a:extLst>
            </p:cNvPr>
            <p:cNvGrpSpPr/>
            <p:nvPr/>
          </p:nvGrpSpPr>
          <p:grpSpPr>
            <a:xfrm>
              <a:off x="8446135" y="4077684"/>
              <a:ext cx="2261325" cy="155944"/>
              <a:chOff x="8446135" y="4077684"/>
              <a:chExt cx="2261325" cy="155944"/>
            </a:xfrm>
          </p:grpSpPr>
          <p:sp>
            <p:nvSpPr>
              <p:cNvPr id="1187" name="Freihandform: Form 1186">
                <a:extLst>
                  <a:ext uri="{FF2B5EF4-FFF2-40B4-BE49-F238E27FC236}">
                    <a16:creationId xmlns:a16="http://schemas.microsoft.com/office/drawing/2014/main" id="{9DF5AA7D-89CE-4041-BB5B-A58DB206AFBF}"/>
                  </a:ext>
                </a:extLst>
              </p:cNvPr>
              <p:cNvSpPr/>
              <p:nvPr/>
            </p:nvSpPr>
            <p:spPr>
              <a:xfrm>
                <a:off x="8446135" y="4108521"/>
                <a:ext cx="2173171" cy="8810"/>
              </a:xfrm>
              <a:custGeom>
                <a:avLst/>
                <a:gdLst>
                  <a:gd name="connsiteX0" fmla="*/ 4 w 2173171"/>
                  <a:gd name="connsiteY0" fmla="*/ 723 h 8810"/>
                  <a:gd name="connsiteX1" fmla="*/ 2173176 w 2173171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73171" h="8810">
                    <a:moveTo>
                      <a:pt x="4" y="723"/>
                    </a:moveTo>
                    <a:cubicBezTo>
                      <a:pt x="4" y="723"/>
                      <a:pt x="2173176" y="723"/>
                      <a:pt x="217317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8" name="Freihandform: Form 1187">
                <a:extLst>
                  <a:ext uri="{FF2B5EF4-FFF2-40B4-BE49-F238E27FC236}">
                    <a16:creationId xmlns:a16="http://schemas.microsoft.com/office/drawing/2014/main" id="{F5F6913A-0D4F-4F19-BBEB-B248F7C5E6D7}"/>
                  </a:ext>
                </a:extLst>
              </p:cNvPr>
              <p:cNvSpPr/>
              <p:nvPr/>
            </p:nvSpPr>
            <p:spPr>
              <a:xfrm>
                <a:off x="10619307" y="4077684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9" name="Textfeld 1188">
                <a:extLst>
                  <a:ext uri="{FF2B5EF4-FFF2-40B4-BE49-F238E27FC236}">
                    <a16:creationId xmlns:a16="http://schemas.microsoft.com/office/drawing/2014/main" id="{F7D9D7CA-1CF2-4BF2-A6EB-CFCE9DC9B1B0}"/>
                  </a:ext>
                </a:extLst>
              </p:cNvPr>
              <p:cNvSpPr txBox="1"/>
              <p:nvPr/>
            </p:nvSpPr>
            <p:spPr>
              <a:xfrm>
                <a:off x="9326681" y="4046942"/>
                <a:ext cx="2886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190" name="Grafik 846">
              <a:extLst>
                <a:ext uri="{FF2B5EF4-FFF2-40B4-BE49-F238E27FC236}">
                  <a16:creationId xmlns:a16="http://schemas.microsoft.com/office/drawing/2014/main" id="{3FCE9DE2-A6E6-4876-A10B-E246AC45A5B8}"/>
                </a:ext>
              </a:extLst>
            </p:cNvPr>
            <p:cNvGrpSpPr/>
            <p:nvPr/>
          </p:nvGrpSpPr>
          <p:grpSpPr>
            <a:xfrm>
              <a:off x="10523131" y="2465374"/>
              <a:ext cx="1295863" cy="537436"/>
              <a:chOff x="10523131" y="2465374"/>
              <a:chExt cx="1295863" cy="537436"/>
            </a:xfrm>
          </p:grpSpPr>
          <p:sp>
            <p:nvSpPr>
              <p:cNvPr id="1191" name="Freihandform: Form 1190">
                <a:extLst>
                  <a:ext uri="{FF2B5EF4-FFF2-40B4-BE49-F238E27FC236}">
                    <a16:creationId xmlns:a16="http://schemas.microsoft.com/office/drawing/2014/main" id="{43076892-E06E-41DB-9B46-E0BC1FBEE8B6}"/>
                  </a:ext>
                </a:extLst>
              </p:cNvPr>
              <p:cNvSpPr/>
              <p:nvPr/>
            </p:nvSpPr>
            <p:spPr>
              <a:xfrm>
                <a:off x="10523131" y="2465374"/>
                <a:ext cx="1295863" cy="537436"/>
              </a:xfrm>
              <a:custGeom>
                <a:avLst/>
                <a:gdLst>
                  <a:gd name="connsiteX0" fmla="*/ 4 w 1295863"/>
                  <a:gd name="connsiteY0" fmla="*/ 538159 h 537436"/>
                  <a:gd name="connsiteX1" fmla="*/ 4 w 1295863"/>
                  <a:gd name="connsiteY1" fmla="*/ 723 h 537436"/>
                  <a:gd name="connsiteX2" fmla="*/ 1295868 w 1295863"/>
                  <a:gd name="connsiteY2" fmla="*/ 723 h 537436"/>
                  <a:gd name="connsiteX3" fmla="*/ 1295868 w 1295863"/>
                  <a:gd name="connsiteY3" fmla="*/ 538159 h 537436"/>
                  <a:gd name="connsiteX4" fmla="*/ 4 w 129586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586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295868" y="723"/>
                    </a:lnTo>
                    <a:lnTo>
                      <a:pt x="1295868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2" name="Textfeld 1191">
                <a:extLst>
                  <a:ext uri="{FF2B5EF4-FFF2-40B4-BE49-F238E27FC236}">
                    <a16:creationId xmlns:a16="http://schemas.microsoft.com/office/drawing/2014/main" id="{0B387956-D24F-40C2-8AB8-A82553559F04}"/>
                  </a:ext>
                </a:extLst>
              </p:cNvPr>
              <p:cNvSpPr txBox="1"/>
              <p:nvPr/>
            </p:nvSpPr>
            <p:spPr>
              <a:xfrm>
                <a:off x="10502214" y="2439037"/>
                <a:ext cx="1223097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 Condition State</a:t>
                </a:r>
              </a:p>
            </p:txBody>
          </p:sp>
          <p:sp>
            <p:nvSpPr>
              <p:cNvPr id="1193" name="Textfeld 1192">
                <a:extLst>
                  <a:ext uri="{FF2B5EF4-FFF2-40B4-BE49-F238E27FC236}">
                    <a16:creationId xmlns:a16="http://schemas.microsoft.com/office/drawing/2014/main" id="{B50235C5-D560-4E0D-B080-6735E50B4602}"/>
                  </a:ext>
                </a:extLst>
              </p:cNvPr>
              <p:cNvSpPr txBox="1"/>
              <p:nvPr/>
            </p:nvSpPr>
            <p:spPr>
              <a:xfrm>
                <a:off x="10872461" y="2571193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(4727)</a:t>
                </a:r>
              </a:p>
            </p:txBody>
          </p:sp>
          <p:sp>
            <p:nvSpPr>
              <p:cNvPr id="1194" name="Freihandform: Form 1193">
                <a:extLst>
                  <a:ext uri="{FF2B5EF4-FFF2-40B4-BE49-F238E27FC236}">
                    <a16:creationId xmlns:a16="http://schemas.microsoft.com/office/drawing/2014/main" id="{54B39EE4-FCF7-4712-8420-781A43ADC56D}"/>
                  </a:ext>
                </a:extLst>
              </p:cNvPr>
              <p:cNvSpPr/>
              <p:nvPr/>
            </p:nvSpPr>
            <p:spPr>
              <a:xfrm>
                <a:off x="10523131" y="2800170"/>
                <a:ext cx="1295863" cy="8810"/>
              </a:xfrm>
              <a:custGeom>
                <a:avLst/>
                <a:gdLst>
                  <a:gd name="connsiteX0" fmla="*/ 4 w 1295863"/>
                  <a:gd name="connsiteY0" fmla="*/ 723 h 8810"/>
                  <a:gd name="connsiteX1" fmla="*/ 1295868 w 129586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95863" h="8810">
                    <a:moveTo>
                      <a:pt x="4" y="723"/>
                    </a:moveTo>
                    <a:lnTo>
                      <a:pt x="1295868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5" name="Textfeld 1194">
                <a:extLst>
                  <a:ext uri="{FF2B5EF4-FFF2-40B4-BE49-F238E27FC236}">
                    <a16:creationId xmlns:a16="http://schemas.microsoft.com/office/drawing/2014/main" id="{7D6FDF61-0A85-4C0B-91ED-DED127F8C3B2}"/>
                  </a:ext>
                </a:extLst>
              </p:cNvPr>
              <p:cNvSpPr txBox="1"/>
              <p:nvPr/>
            </p:nvSpPr>
            <p:spPr>
              <a:xfrm>
                <a:off x="10890092" y="2773833"/>
                <a:ext cx="5178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selten</a:t>
                </a:r>
              </a:p>
            </p:txBody>
          </p:sp>
        </p:grpSp>
        <p:grpSp>
          <p:nvGrpSpPr>
            <p:cNvPr id="1196" name="Grafik 846">
              <a:extLst>
                <a:ext uri="{FF2B5EF4-FFF2-40B4-BE49-F238E27FC236}">
                  <a16:creationId xmlns:a16="http://schemas.microsoft.com/office/drawing/2014/main" id="{D994A592-DD09-4551-9CC0-1081CC0299C9}"/>
                </a:ext>
              </a:extLst>
            </p:cNvPr>
            <p:cNvGrpSpPr/>
            <p:nvPr/>
          </p:nvGrpSpPr>
          <p:grpSpPr>
            <a:xfrm>
              <a:off x="8319281" y="2770831"/>
              <a:ext cx="2201117" cy="363518"/>
              <a:chOff x="8319281" y="2770831"/>
              <a:chExt cx="2201117" cy="363518"/>
            </a:xfrm>
          </p:grpSpPr>
          <p:sp>
            <p:nvSpPr>
              <p:cNvPr id="1197" name="Freihandform: Form 1196">
                <a:extLst>
                  <a:ext uri="{FF2B5EF4-FFF2-40B4-BE49-F238E27FC236}">
                    <a16:creationId xmlns:a16="http://schemas.microsoft.com/office/drawing/2014/main" id="{445EF602-E7CB-4EF7-BA6A-5705B384785D}"/>
                  </a:ext>
                </a:extLst>
              </p:cNvPr>
              <p:cNvSpPr/>
              <p:nvPr/>
            </p:nvSpPr>
            <p:spPr>
              <a:xfrm>
                <a:off x="8319281" y="2801668"/>
                <a:ext cx="2112963" cy="332682"/>
              </a:xfrm>
              <a:custGeom>
                <a:avLst/>
                <a:gdLst>
                  <a:gd name="connsiteX0" fmla="*/ 4 w 2112963"/>
                  <a:gd name="connsiteY0" fmla="*/ 333405 h 332682"/>
                  <a:gd name="connsiteX1" fmla="*/ 4 w 2112963"/>
                  <a:gd name="connsiteY1" fmla="*/ 723 h 332682"/>
                  <a:gd name="connsiteX2" fmla="*/ 2112967 w 2112963"/>
                  <a:gd name="connsiteY2" fmla="*/ 723 h 332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12963" h="332682">
                    <a:moveTo>
                      <a:pt x="4" y="333405"/>
                    </a:moveTo>
                    <a:cubicBezTo>
                      <a:pt x="4" y="173143"/>
                      <a:pt x="4" y="723"/>
                      <a:pt x="4" y="723"/>
                    </a:cubicBezTo>
                    <a:cubicBezTo>
                      <a:pt x="4" y="723"/>
                      <a:pt x="2112967" y="723"/>
                      <a:pt x="2112967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8" name="Freihandform: Form 1197">
                <a:extLst>
                  <a:ext uri="{FF2B5EF4-FFF2-40B4-BE49-F238E27FC236}">
                    <a16:creationId xmlns:a16="http://schemas.microsoft.com/office/drawing/2014/main" id="{B6C4BD45-80EE-4942-9993-17B425D75055}"/>
                  </a:ext>
                </a:extLst>
              </p:cNvPr>
              <p:cNvSpPr/>
              <p:nvPr/>
            </p:nvSpPr>
            <p:spPr>
              <a:xfrm>
                <a:off x="10432244" y="2770831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9" name="Textfeld 1198">
                <a:extLst>
                  <a:ext uri="{FF2B5EF4-FFF2-40B4-BE49-F238E27FC236}">
                    <a16:creationId xmlns:a16="http://schemas.microsoft.com/office/drawing/2014/main" id="{FA42704D-B18F-4C65-B039-4F801D19556E}"/>
                  </a:ext>
                </a:extLst>
              </p:cNvPr>
              <p:cNvSpPr txBox="1"/>
              <p:nvPr/>
            </p:nvSpPr>
            <p:spPr>
              <a:xfrm>
                <a:off x="8884236" y="2740089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P44</a:t>
                </a:r>
              </a:p>
            </p:txBody>
          </p:sp>
        </p:grpSp>
        <p:grpSp>
          <p:nvGrpSpPr>
            <p:cNvPr id="1200" name="Grafik 846">
              <a:extLst>
                <a:ext uri="{FF2B5EF4-FFF2-40B4-BE49-F238E27FC236}">
                  <a16:creationId xmlns:a16="http://schemas.microsoft.com/office/drawing/2014/main" id="{65AE4B7D-B891-4904-A7A1-7E79C878DA91}"/>
                </a:ext>
              </a:extLst>
            </p:cNvPr>
            <p:cNvGrpSpPr/>
            <p:nvPr/>
          </p:nvGrpSpPr>
          <p:grpSpPr>
            <a:xfrm>
              <a:off x="10417346" y="3170209"/>
              <a:ext cx="1507433" cy="537436"/>
              <a:chOff x="10417346" y="3170209"/>
              <a:chExt cx="1507433" cy="537436"/>
            </a:xfrm>
          </p:grpSpPr>
          <p:sp>
            <p:nvSpPr>
              <p:cNvPr id="1201" name="Freihandform: Form 1200">
                <a:extLst>
                  <a:ext uri="{FF2B5EF4-FFF2-40B4-BE49-F238E27FC236}">
                    <a16:creationId xmlns:a16="http://schemas.microsoft.com/office/drawing/2014/main" id="{F3C2FF6C-73BF-44DE-B38F-2B871E6D1F97}"/>
                  </a:ext>
                </a:extLst>
              </p:cNvPr>
              <p:cNvSpPr/>
              <p:nvPr/>
            </p:nvSpPr>
            <p:spPr>
              <a:xfrm>
                <a:off x="10417346" y="3170209"/>
                <a:ext cx="1507433" cy="537436"/>
              </a:xfrm>
              <a:custGeom>
                <a:avLst/>
                <a:gdLst>
                  <a:gd name="connsiteX0" fmla="*/ 4 w 1507433"/>
                  <a:gd name="connsiteY0" fmla="*/ 538159 h 537436"/>
                  <a:gd name="connsiteX1" fmla="*/ 4 w 1507433"/>
                  <a:gd name="connsiteY1" fmla="*/ 723 h 537436"/>
                  <a:gd name="connsiteX2" fmla="*/ 1507437 w 1507433"/>
                  <a:gd name="connsiteY2" fmla="*/ 723 h 537436"/>
                  <a:gd name="connsiteX3" fmla="*/ 1507437 w 1507433"/>
                  <a:gd name="connsiteY3" fmla="*/ 538159 h 537436"/>
                  <a:gd name="connsiteX4" fmla="*/ 4 w 1507433"/>
                  <a:gd name="connsiteY4" fmla="*/ 538159 h 537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7433" h="537436">
                    <a:moveTo>
                      <a:pt x="4" y="538159"/>
                    </a:moveTo>
                    <a:lnTo>
                      <a:pt x="4" y="723"/>
                    </a:lnTo>
                    <a:lnTo>
                      <a:pt x="1507437" y="723"/>
                    </a:lnTo>
                    <a:lnTo>
                      <a:pt x="1507437" y="538159"/>
                    </a:lnTo>
                    <a:lnTo>
                      <a:pt x="4" y="538159"/>
                    </a:lnTo>
                    <a:close/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2" name="Textfeld 1201">
                <a:extLst>
                  <a:ext uri="{FF2B5EF4-FFF2-40B4-BE49-F238E27FC236}">
                    <a16:creationId xmlns:a16="http://schemas.microsoft.com/office/drawing/2014/main" id="{7881C387-EA8D-4319-95D2-902B916702B6}"/>
                  </a:ext>
                </a:extLst>
              </p:cNvPr>
              <p:cNvSpPr txBox="1"/>
              <p:nvPr/>
            </p:nvSpPr>
            <p:spPr>
              <a:xfrm>
                <a:off x="10779899" y="3143872"/>
                <a:ext cx="747065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203" name="Textfeld 1202">
                <a:extLst>
                  <a:ext uri="{FF2B5EF4-FFF2-40B4-BE49-F238E27FC236}">
                    <a16:creationId xmlns:a16="http://schemas.microsoft.com/office/drawing/2014/main" id="{2C42640F-7C9C-46B2-9720-5DF1E6A85BFC}"/>
                  </a:ext>
                </a:extLst>
              </p:cNvPr>
              <p:cNvSpPr txBox="1"/>
              <p:nvPr/>
            </p:nvSpPr>
            <p:spPr>
              <a:xfrm>
                <a:off x="10872461" y="3276029"/>
                <a:ext cx="55312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(4728)</a:t>
                </a:r>
              </a:p>
            </p:txBody>
          </p:sp>
          <p:sp>
            <p:nvSpPr>
              <p:cNvPr id="1204" name="Freihandform: Form 1203">
                <a:extLst>
                  <a:ext uri="{FF2B5EF4-FFF2-40B4-BE49-F238E27FC236}">
                    <a16:creationId xmlns:a16="http://schemas.microsoft.com/office/drawing/2014/main" id="{F9B72D7C-4035-496B-AF91-C589E94566C3}"/>
                  </a:ext>
                </a:extLst>
              </p:cNvPr>
              <p:cNvSpPr/>
              <p:nvPr/>
            </p:nvSpPr>
            <p:spPr>
              <a:xfrm>
                <a:off x="10417346" y="3505006"/>
                <a:ext cx="1507433" cy="8810"/>
              </a:xfrm>
              <a:custGeom>
                <a:avLst/>
                <a:gdLst>
                  <a:gd name="connsiteX0" fmla="*/ 4 w 1507433"/>
                  <a:gd name="connsiteY0" fmla="*/ 723 h 8810"/>
                  <a:gd name="connsiteX1" fmla="*/ 1507437 w 1507433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7433" h="8810">
                    <a:moveTo>
                      <a:pt x="4" y="723"/>
                    </a:moveTo>
                    <a:lnTo>
                      <a:pt x="1507437" y="723"/>
                    </a:ln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5" name="Textfeld 1204">
                <a:extLst>
                  <a:ext uri="{FF2B5EF4-FFF2-40B4-BE49-F238E27FC236}">
                    <a16:creationId xmlns:a16="http://schemas.microsoft.com/office/drawing/2014/main" id="{ADE5E841-9007-4BFE-AF30-104F7503E8F5}"/>
                  </a:ext>
                </a:extLst>
              </p:cNvPr>
              <p:cNvSpPr txBox="1"/>
              <p:nvPr/>
            </p:nvSpPr>
            <p:spPr>
              <a:xfrm>
                <a:off x="10396429" y="3478669"/>
                <a:ext cx="1434666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ost und südafrikanisch</a:t>
                </a:r>
              </a:p>
            </p:txBody>
          </p:sp>
        </p:grpSp>
        <p:grpSp>
          <p:nvGrpSpPr>
            <p:cNvPr id="1206" name="Grafik 846">
              <a:extLst>
                <a:ext uri="{FF2B5EF4-FFF2-40B4-BE49-F238E27FC236}">
                  <a16:creationId xmlns:a16="http://schemas.microsoft.com/office/drawing/2014/main" id="{56C1E44A-7CD8-4CA8-837B-8CE866DCDC60}"/>
                </a:ext>
              </a:extLst>
            </p:cNvPr>
            <p:cNvGrpSpPr/>
            <p:nvPr/>
          </p:nvGrpSpPr>
          <p:grpSpPr>
            <a:xfrm>
              <a:off x="8400559" y="3390470"/>
              <a:ext cx="2016522" cy="155944"/>
              <a:chOff x="8400559" y="3390470"/>
              <a:chExt cx="2016522" cy="155944"/>
            </a:xfrm>
          </p:grpSpPr>
          <p:sp>
            <p:nvSpPr>
              <p:cNvPr id="1207" name="Freihandform: Form 1206">
                <a:extLst>
                  <a:ext uri="{FF2B5EF4-FFF2-40B4-BE49-F238E27FC236}">
                    <a16:creationId xmlns:a16="http://schemas.microsoft.com/office/drawing/2014/main" id="{2FDC839D-C146-46EB-8D86-2EE695D0F416}"/>
                  </a:ext>
                </a:extLst>
              </p:cNvPr>
              <p:cNvSpPr/>
              <p:nvPr/>
            </p:nvSpPr>
            <p:spPr>
              <a:xfrm>
                <a:off x="8400559" y="3421306"/>
                <a:ext cx="1928368" cy="8810"/>
              </a:xfrm>
              <a:custGeom>
                <a:avLst/>
                <a:gdLst>
                  <a:gd name="connsiteX0" fmla="*/ 4 w 1928368"/>
                  <a:gd name="connsiteY0" fmla="*/ 723 h 8810"/>
                  <a:gd name="connsiteX1" fmla="*/ 1928373 w 1928368"/>
                  <a:gd name="connsiteY1" fmla="*/ 723 h 8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28368" h="8810">
                    <a:moveTo>
                      <a:pt x="4" y="723"/>
                    </a:moveTo>
                    <a:cubicBezTo>
                      <a:pt x="4" y="723"/>
                      <a:pt x="1928373" y="723"/>
                      <a:pt x="1928373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8" name="Freihandform: Form 1207">
                <a:extLst>
                  <a:ext uri="{FF2B5EF4-FFF2-40B4-BE49-F238E27FC236}">
                    <a16:creationId xmlns:a16="http://schemas.microsoft.com/office/drawing/2014/main" id="{17888D23-AE46-49DA-A071-138D03FC08F6}"/>
                  </a:ext>
                </a:extLst>
              </p:cNvPr>
              <p:cNvSpPr/>
              <p:nvPr/>
            </p:nvSpPr>
            <p:spPr>
              <a:xfrm>
                <a:off x="10328928" y="3390470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9" name="Textfeld 1208">
                <a:extLst>
                  <a:ext uri="{FF2B5EF4-FFF2-40B4-BE49-F238E27FC236}">
                    <a16:creationId xmlns:a16="http://schemas.microsoft.com/office/drawing/2014/main" id="{0950DCFC-DF71-4470-99A0-2C7A1F90180A}"/>
                  </a:ext>
                </a:extLst>
              </p:cNvPr>
              <p:cNvSpPr txBox="1"/>
              <p:nvPr/>
            </p:nvSpPr>
            <p:spPr>
              <a:xfrm>
                <a:off x="9039652" y="3359728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210" name="Grafik 846">
              <a:extLst>
                <a:ext uri="{FF2B5EF4-FFF2-40B4-BE49-F238E27FC236}">
                  <a16:creationId xmlns:a16="http://schemas.microsoft.com/office/drawing/2014/main" id="{907B1331-EA79-49C1-8AD4-71949E4E7F66}"/>
                </a:ext>
              </a:extLst>
            </p:cNvPr>
            <p:cNvGrpSpPr/>
            <p:nvPr/>
          </p:nvGrpSpPr>
          <p:grpSpPr>
            <a:xfrm>
              <a:off x="8148175" y="2060093"/>
              <a:ext cx="2650525" cy="571180"/>
              <a:chOff x="8148175" y="2060093"/>
              <a:chExt cx="2650525" cy="571180"/>
            </a:xfrm>
          </p:grpSpPr>
          <p:sp>
            <p:nvSpPr>
              <p:cNvPr id="1211" name="Freihandform: Form 1210">
                <a:extLst>
                  <a:ext uri="{FF2B5EF4-FFF2-40B4-BE49-F238E27FC236}">
                    <a16:creationId xmlns:a16="http://schemas.microsoft.com/office/drawing/2014/main" id="{39FED335-2E64-4A41-8300-052D9F56A186}"/>
                  </a:ext>
                </a:extLst>
              </p:cNvPr>
              <p:cNvSpPr/>
              <p:nvPr/>
            </p:nvSpPr>
            <p:spPr>
              <a:xfrm>
                <a:off x="8148175" y="2090930"/>
                <a:ext cx="2562371" cy="540344"/>
              </a:xfrm>
              <a:custGeom>
                <a:avLst/>
                <a:gdLst>
                  <a:gd name="connsiteX0" fmla="*/ 4 w 2562371"/>
                  <a:gd name="connsiteY0" fmla="*/ 541067 h 540344"/>
                  <a:gd name="connsiteX1" fmla="*/ 82957 w 2562371"/>
                  <a:gd name="connsiteY1" fmla="*/ 541067 h 540344"/>
                  <a:gd name="connsiteX2" fmla="*/ 82957 w 2562371"/>
                  <a:gd name="connsiteY2" fmla="*/ 723 h 540344"/>
                  <a:gd name="connsiteX3" fmla="*/ 2562376 w 2562371"/>
                  <a:gd name="connsiteY3" fmla="*/ 723 h 5403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2371" h="540344">
                    <a:moveTo>
                      <a:pt x="4" y="541067"/>
                    </a:moveTo>
                    <a:cubicBezTo>
                      <a:pt x="49547" y="541067"/>
                      <a:pt x="82957" y="541067"/>
                      <a:pt x="82957" y="541067"/>
                    </a:cubicBezTo>
                    <a:cubicBezTo>
                      <a:pt x="82957" y="541067"/>
                      <a:pt x="82957" y="723"/>
                      <a:pt x="82957" y="723"/>
                    </a:cubicBezTo>
                    <a:cubicBezTo>
                      <a:pt x="82957" y="723"/>
                      <a:pt x="2562376" y="723"/>
                      <a:pt x="2562376" y="723"/>
                    </a:cubicBezTo>
                  </a:path>
                </a:pathLst>
              </a:custGeom>
              <a:noFill/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2" name="Freihandform: Form 1211">
                <a:extLst>
                  <a:ext uri="{FF2B5EF4-FFF2-40B4-BE49-F238E27FC236}">
                    <a16:creationId xmlns:a16="http://schemas.microsoft.com/office/drawing/2014/main" id="{C9B7EB1D-4A5B-4BEA-8CF4-D169D2A929FD}"/>
                  </a:ext>
                </a:extLst>
              </p:cNvPr>
              <p:cNvSpPr/>
              <p:nvPr/>
            </p:nvSpPr>
            <p:spPr>
              <a:xfrm>
                <a:off x="10710547" y="2060093"/>
                <a:ext cx="88153" cy="61673"/>
              </a:xfrm>
              <a:custGeom>
                <a:avLst/>
                <a:gdLst>
                  <a:gd name="connsiteX0" fmla="*/ 4 w 88153"/>
                  <a:gd name="connsiteY0" fmla="*/ 723 h 61673"/>
                  <a:gd name="connsiteX1" fmla="*/ 88158 w 88153"/>
                  <a:gd name="connsiteY1" fmla="*/ 31559 h 61673"/>
                  <a:gd name="connsiteX2" fmla="*/ 4 w 88153"/>
                  <a:gd name="connsiteY2" fmla="*/ 62396 h 61673"/>
                  <a:gd name="connsiteX3" fmla="*/ 4 w 88153"/>
                  <a:gd name="connsiteY3" fmla="*/ 723 h 6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153" h="61673">
                    <a:moveTo>
                      <a:pt x="4" y="723"/>
                    </a:moveTo>
                    <a:lnTo>
                      <a:pt x="88158" y="31559"/>
                    </a:lnTo>
                    <a:lnTo>
                      <a:pt x="4" y="62396"/>
                    </a:lnTo>
                    <a:lnTo>
                      <a:pt x="4" y="723"/>
                    </a:lnTo>
                    <a:close/>
                  </a:path>
                </a:pathLst>
              </a:custGeom>
              <a:solidFill>
                <a:srgbClr val="000000"/>
              </a:solidFill>
              <a:ln w="8808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3" name="Textfeld 1212">
                <a:extLst>
                  <a:ext uri="{FF2B5EF4-FFF2-40B4-BE49-F238E27FC236}">
                    <a16:creationId xmlns:a16="http://schemas.microsoft.com/office/drawing/2014/main" id="{FE495EA6-2007-48D9-B9F2-7B8EB57D8171}"/>
                  </a:ext>
                </a:extLst>
              </p:cNvPr>
              <p:cNvSpPr txBox="1"/>
              <p:nvPr/>
            </p:nvSpPr>
            <p:spPr>
              <a:xfrm>
                <a:off x="8833988" y="2029351"/>
                <a:ext cx="403264" cy="232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72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4503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Automatisierte Darstellung von semantischen Subgraphen</a:t>
            </a:r>
          </a:p>
        </p:txBody>
      </p:sp>
      <p:grpSp>
        <p:nvGrpSpPr>
          <p:cNvPr id="6" name="Grafik 3">
            <a:extLst>
              <a:ext uri="{FF2B5EF4-FFF2-40B4-BE49-F238E27FC236}">
                <a16:creationId xmlns:a16="http://schemas.microsoft.com/office/drawing/2014/main" id="{BD01CC76-55FD-4715-BCDB-AD908E738D97}"/>
              </a:ext>
            </a:extLst>
          </p:cNvPr>
          <p:cNvGrpSpPr/>
          <p:nvPr/>
        </p:nvGrpSpPr>
        <p:grpSpPr>
          <a:xfrm>
            <a:off x="795809" y="1592992"/>
            <a:ext cx="9848520" cy="5304432"/>
            <a:chOff x="795809" y="1592992"/>
            <a:chExt cx="9848520" cy="5304432"/>
          </a:xfrm>
        </p:grpSpPr>
        <p:sp>
          <p:nvSpPr>
            <p:cNvPr id="1033" name="Textfeld 1032">
              <a:extLst>
                <a:ext uri="{FF2B5EF4-FFF2-40B4-BE49-F238E27FC236}">
                  <a16:creationId xmlns:a16="http://schemas.microsoft.com/office/drawing/2014/main" id="{58AE58A6-FD5C-4B51-B2DB-3A8167B1CF7A}"/>
                </a:ext>
              </a:extLst>
            </p:cNvPr>
            <p:cNvSpPr txBox="1"/>
            <p:nvPr/>
          </p:nvSpPr>
          <p:spPr>
            <a:xfrm>
              <a:off x="3805596" y="1592992"/>
              <a:ext cx="4293327" cy="1925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24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 for Entity No. 11525 in Zoologisches Institut und zoologische Sammlung (1928)</a:t>
              </a:r>
            </a:p>
          </p:txBody>
        </p:sp>
        <p:grpSp>
          <p:nvGrpSpPr>
            <p:cNvPr id="1034" name="Grafik 3">
              <a:extLst>
                <a:ext uri="{FF2B5EF4-FFF2-40B4-BE49-F238E27FC236}">
                  <a16:creationId xmlns:a16="http://schemas.microsoft.com/office/drawing/2014/main" id="{30600DA1-6BA3-4A29-8482-5DBDBE2F1ACE}"/>
                </a:ext>
              </a:extLst>
            </p:cNvPr>
            <p:cNvGrpSpPr/>
            <p:nvPr/>
          </p:nvGrpSpPr>
          <p:grpSpPr>
            <a:xfrm>
              <a:off x="795809" y="5647101"/>
              <a:ext cx="1701191" cy="1250323"/>
              <a:chOff x="795809" y="5647101"/>
              <a:chExt cx="1701191" cy="1250323"/>
            </a:xfrm>
          </p:grpSpPr>
          <p:sp>
            <p:nvSpPr>
              <p:cNvPr id="1035" name="Freihandform: Form 1034">
                <a:extLst>
                  <a:ext uri="{FF2B5EF4-FFF2-40B4-BE49-F238E27FC236}">
                    <a16:creationId xmlns:a16="http://schemas.microsoft.com/office/drawing/2014/main" id="{6BD25ED7-D987-4889-91AF-5E4E243AE616}"/>
                  </a:ext>
                </a:extLst>
              </p:cNvPr>
              <p:cNvSpPr/>
              <p:nvPr/>
            </p:nvSpPr>
            <p:spPr>
              <a:xfrm>
                <a:off x="795809" y="5647101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6" name="Textfeld 1035">
                <a:extLst>
                  <a:ext uri="{FF2B5EF4-FFF2-40B4-BE49-F238E27FC236}">
                    <a16:creationId xmlns:a16="http://schemas.microsoft.com/office/drawing/2014/main" id="{1005CD68-63E0-4442-B69E-BE89D57E4C0C}"/>
                  </a:ext>
                </a:extLst>
              </p:cNvPr>
              <p:cNvSpPr txBox="1"/>
              <p:nvPr/>
            </p:nvSpPr>
            <p:spPr>
              <a:xfrm>
                <a:off x="750347" y="5638155"/>
                <a:ext cx="302423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037" name="Freihandform: Form 1036">
                <a:extLst>
                  <a:ext uri="{FF2B5EF4-FFF2-40B4-BE49-F238E27FC236}">
                    <a16:creationId xmlns:a16="http://schemas.microsoft.com/office/drawing/2014/main" id="{9AE49A83-FBEA-4894-9766-837FF42D7291}"/>
                  </a:ext>
                </a:extLst>
              </p:cNvPr>
              <p:cNvSpPr/>
              <p:nvPr/>
            </p:nvSpPr>
            <p:spPr>
              <a:xfrm>
                <a:off x="1080874" y="5647101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8" name="Textfeld 1037">
                <a:extLst>
                  <a:ext uri="{FF2B5EF4-FFF2-40B4-BE49-F238E27FC236}">
                    <a16:creationId xmlns:a16="http://schemas.microsoft.com/office/drawing/2014/main" id="{AAA83A86-B2A1-4A92-9976-B232DAC2FA13}"/>
                  </a:ext>
                </a:extLst>
              </p:cNvPr>
              <p:cNvSpPr txBox="1"/>
              <p:nvPr/>
            </p:nvSpPr>
            <p:spPr>
              <a:xfrm>
                <a:off x="1035412" y="5638155"/>
                <a:ext cx="541509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039" name="Freihandform: Form 1038">
                <a:extLst>
                  <a:ext uri="{FF2B5EF4-FFF2-40B4-BE49-F238E27FC236}">
                    <a16:creationId xmlns:a16="http://schemas.microsoft.com/office/drawing/2014/main" id="{0ABEF112-75D0-4AC9-AF81-D5B89CDDD2D3}"/>
                  </a:ext>
                </a:extLst>
              </p:cNvPr>
              <p:cNvSpPr/>
              <p:nvPr/>
            </p:nvSpPr>
            <p:spPr>
              <a:xfrm>
                <a:off x="795809" y="5858553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0" name="Textfeld 1039">
                <a:extLst>
                  <a:ext uri="{FF2B5EF4-FFF2-40B4-BE49-F238E27FC236}">
                    <a16:creationId xmlns:a16="http://schemas.microsoft.com/office/drawing/2014/main" id="{6E0B823A-1972-4D9D-B21B-8AAA1025A5E2}"/>
                  </a:ext>
                </a:extLst>
              </p:cNvPr>
              <p:cNvSpPr txBox="1"/>
              <p:nvPr/>
            </p:nvSpPr>
            <p:spPr>
              <a:xfrm>
                <a:off x="750347" y="5849607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041" name="Freihandform: Form 1040">
                <a:extLst>
                  <a:ext uri="{FF2B5EF4-FFF2-40B4-BE49-F238E27FC236}">
                    <a16:creationId xmlns:a16="http://schemas.microsoft.com/office/drawing/2014/main" id="{BF9DE85D-B3F5-4124-AD47-D89F5654758B}"/>
                  </a:ext>
                </a:extLst>
              </p:cNvPr>
              <p:cNvSpPr/>
              <p:nvPr/>
            </p:nvSpPr>
            <p:spPr>
              <a:xfrm>
                <a:off x="1080874" y="5858553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2" name="Textfeld 1041">
                <a:extLst>
                  <a:ext uri="{FF2B5EF4-FFF2-40B4-BE49-F238E27FC236}">
                    <a16:creationId xmlns:a16="http://schemas.microsoft.com/office/drawing/2014/main" id="{FA7F69ED-D1A1-4812-B5FC-8BF3AACA5085}"/>
                  </a:ext>
                </a:extLst>
              </p:cNvPr>
              <p:cNvSpPr txBox="1"/>
              <p:nvPr/>
            </p:nvSpPr>
            <p:spPr>
              <a:xfrm>
                <a:off x="1035412" y="5849607"/>
                <a:ext cx="936921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EFBB2123-632F-42F7-B884-E5D00573AD75}"/>
                  </a:ext>
                </a:extLst>
              </p:cNvPr>
              <p:cNvSpPr/>
              <p:nvPr/>
            </p:nvSpPr>
            <p:spPr>
              <a:xfrm>
                <a:off x="795809" y="6070004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4" name="Textfeld 1043">
                <a:extLst>
                  <a:ext uri="{FF2B5EF4-FFF2-40B4-BE49-F238E27FC236}">
                    <a16:creationId xmlns:a16="http://schemas.microsoft.com/office/drawing/2014/main" id="{EC6E4284-7970-4F44-8218-915D6493EAAA}"/>
                  </a:ext>
                </a:extLst>
              </p:cNvPr>
              <p:cNvSpPr txBox="1"/>
              <p:nvPr/>
            </p:nvSpPr>
            <p:spPr>
              <a:xfrm>
                <a:off x="750347" y="6061058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045" name="Freihandform: Form 1044">
                <a:extLst>
                  <a:ext uri="{FF2B5EF4-FFF2-40B4-BE49-F238E27FC236}">
                    <a16:creationId xmlns:a16="http://schemas.microsoft.com/office/drawing/2014/main" id="{0E0FA4DA-92C2-4732-8D7C-9058A55EA961}"/>
                  </a:ext>
                </a:extLst>
              </p:cNvPr>
              <p:cNvSpPr/>
              <p:nvPr/>
            </p:nvSpPr>
            <p:spPr>
              <a:xfrm>
                <a:off x="1080874" y="6070004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6" name="Textfeld 1045">
                <a:extLst>
                  <a:ext uri="{FF2B5EF4-FFF2-40B4-BE49-F238E27FC236}">
                    <a16:creationId xmlns:a16="http://schemas.microsoft.com/office/drawing/2014/main" id="{1991710D-4973-48DA-9941-F76F71A6826E}"/>
                  </a:ext>
                </a:extLst>
              </p:cNvPr>
              <p:cNvSpPr txBox="1"/>
              <p:nvPr/>
            </p:nvSpPr>
            <p:spPr>
              <a:xfrm>
                <a:off x="1035412" y="6061058"/>
                <a:ext cx="1047269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1047" name="Freihandform: Form 1046">
                <a:extLst>
                  <a:ext uri="{FF2B5EF4-FFF2-40B4-BE49-F238E27FC236}">
                    <a16:creationId xmlns:a16="http://schemas.microsoft.com/office/drawing/2014/main" id="{50D3900C-826B-46B2-8C24-B8B81771C533}"/>
                  </a:ext>
                </a:extLst>
              </p:cNvPr>
              <p:cNvSpPr/>
              <p:nvPr/>
            </p:nvSpPr>
            <p:spPr>
              <a:xfrm>
                <a:off x="795809" y="6281456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8" name="Textfeld 1047">
                <a:extLst>
                  <a:ext uri="{FF2B5EF4-FFF2-40B4-BE49-F238E27FC236}">
                    <a16:creationId xmlns:a16="http://schemas.microsoft.com/office/drawing/2014/main" id="{E82A367C-14E9-49C1-94FD-F383E881258D}"/>
                  </a:ext>
                </a:extLst>
              </p:cNvPr>
              <p:cNvSpPr txBox="1"/>
              <p:nvPr/>
            </p:nvSpPr>
            <p:spPr>
              <a:xfrm>
                <a:off x="750347" y="6272510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1049" name="Freihandform: Form 1048">
                <a:extLst>
                  <a:ext uri="{FF2B5EF4-FFF2-40B4-BE49-F238E27FC236}">
                    <a16:creationId xmlns:a16="http://schemas.microsoft.com/office/drawing/2014/main" id="{7B3B6B99-12DC-4E22-B3B3-35CB270F2B69}"/>
                  </a:ext>
                </a:extLst>
              </p:cNvPr>
              <p:cNvSpPr/>
              <p:nvPr/>
            </p:nvSpPr>
            <p:spPr>
              <a:xfrm>
                <a:off x="1080874" y="6281456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0" name="Textfeld 1049">
                <a:extLst>
                  <a:ext uri="{FF2B5EF4-FFF2-40B4-BE49-F238E27FC236}">
                    <a16:creationId xmlns:a16="http://schemas.microsoft.com/office/drawing/2014/main" id="{A2171A4F-3E42-464C-BD88-BD28FD19D885}"/>
                  </a:ext>
                </a:extLst>
              </p:cNvPr>
              <p:cNvSpPr txBox="1"/>
              <p:nvPr/>
            </p:nvSpPr>
            <p:spPr>
              <a:xfrm>
                <a:off x="1035412" y="6272510"/>
                <a:ext cx="936921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1051" name="Freihandform: Form 1050">
                <a:extLst>
                  <a:ext uri="{FF2B5EF4-FFF2-40B4-BE49-F238E27FC236}">
                    <a16:creationId xmlns:a16="http://schemas.microsoft.com/office/drawing/2014/main" id="{299DD22B-12EF-4A01-A9CA-CCA88E0953BE}"/>
                  </a:ext>
                </a:extLst>
              </p:cNvPr>
              <p:cNvSpPr/>
              <p:nvPr/>
            </p:nvSpPr>
            <p:spPr>
              <a:xfrm>
                <a:off x="795809" y="6492908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432C753D-9F78-45F3-AE72-4B4BADA22EB6}"/>
                  </a:ext>
                </a:extLst>
              </p:cNvPr>
              <p:cNvSpPr txBox="1"/>
              <p:nvPr/>
            </p:nvSpPr>
            <p:spPr>
              <a:xfrm>
                <a:off x="750347" y="6483962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1053" name="Freihandform: Form 1052">
                <a:extLst>
                  <a:ext uri="{FF2B5EF4-FFF2-40B4-BE49-F238E27FC236}">
                    <a16:creationId xmlns:a16="http://schemas.microsoft.com/office/drawing/2014/main" id="{AABCBCE0-6DDF-48BB-B437-067E665AD65B}"/>
                  </a:ext>
                </a:extLst>
              </p:cNvPr>
              <p:cNvSpPr/>
              <p:nvPr/>
            </p:nvSpPr>
            <p:spPr>
              <a:xfrm>
                <a:off x="1080874" y="6492908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4" name="Textfeld 1053">
                <a:extLst>
                  <a:ext uri="{FF2B5EF4-FFF2-40B4-BE49-F238E27FC236}">
                    <a16:creationId xmlns:a16="http://schemas.microsoft.com/office/drawing/2014/main" id="{F145DA8C-6993-4485-8B16-C66F211C5F8B}"/>
                  </a:ext>
                </a:extLst>
              </p:cNvPr>
              <p:cNvSpPr txBox="1"/>
              <p:nvPr/>
            </p:nvSpPr>
            <p:spPr>
              <a:xfrm>
                <a:off x="1035412" y="6483962"/>
                <a:ext cx="808182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1055" name="Freihandform: Form 1054">
                <a:extLst>
                  <a:ext uri="{FF2B5EF4-FFF2-40B4-BE49-F238E27FC236}">
                    <a16:creationId xmlns:a16="http://schemas.microsoft.com/office/drawing/2014/main" id="{22D0AC6C-BC84-43A6-9D05-44B2713DF430}"/>
                  </a:ext>
                </a:extLst>
              </p:cNvPr>
              <p:cNvSpPr/>
              <p:nvPr/>
            </p:nvSpPr>
            <p:spPr>
              <a:xfrm>
                <a:off x="795809" y="6704359"/>
                <a:ext cx="266673" cy="193064"/>
              </a:xfrm>
              <a:custGeom>
                <a:avLst/>
                <a:gdLst>
                  <a:gd name="connsiteX0" fmla="*/ 4 w 266673"/>
                  <a:gd name="connsiteY0" fmla="*/ 193658 h 193064"/>
                  <a:gd name="connsiteX1" fmla="*/ 4 w 266673"/>
                  <a:gd name="connsiteY1" fmla="*/ 593 h 193064"/>
                  <a:gd name="connsiteX2" fmla="*/ 266677 w 266673"/>
                  <a:gd name="connsiteY2" fmla="*/ 593 h 193064"/>
                  <a:gd name="connsiteX3" fmla="*/ 266677 w 266673"/>
                  <a:gd name="connsiteY3" fmla="*/ 193658 h 193064"/>
                  <a:gd name="connsiteX4" fmla="*/ 4 w 266673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6673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266677" y="593"/>
                    </a:lnTo>
                    <a:lnTo>
                      <a:pt x="266677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6" name="Textfeld 1055">
                <a:extLst>
                  <a:ext uri="{FF2B5EF4-FFF2-40B4-BE49-F238E27FC236}">
                    <a16:creationId xmlns:a16="http://schemas.microsoft.com/office/drawing/2014/main" id="{010A420C-DB63-4C22-BA2B-012DB5B1A998}"/>
                  </a:ext>
                </a:extLst>
              </p:cNvPr>
              <p:cNvSpPr txBox="1"/>
              <p:nvPr/>
            </p:nvSpPr>
            <p:spPr>
              <a:xfrm>
                <a:off x="750347" y="6695414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1057" name="Freihandform: Form 1056">
                <a:extLst>
                  <a:ext uri="{FF2B5EF4-FFF2-40B4-BE49-F238E27FC236}">
                    <a16:creationId xmlns:a16="http://schemas.microsoft.com/office/drawing/2014/main" id="{378FAD18-54D3-49E7-B152-C623D011BA62}"/>
                  </a:ext>
                </a:extLst>
              </p:cNvPr>
              <p:cNvSpPr/>
              <p:nvPr/>
            </p:nvSpPr>
            <p:spPr>
              <a:xfrm>
                <a:off x="1080874" y="6704359"/>
                <a:ext cx="1416127" cy="193064"/>
              </a:xfrm>
              <a:custGeom>
                <a:avLst/>
                <a:gdLst>
                  <a:gd name="connsiteX0" fmla="*/ 4 w 1416127"/>
                  <a:gd name="connsiteY0" fmla="*/ 193658 h 193064"/>
                  <a:gd name="connsiteX1" fmla="*/ 4 w 1416127"/>
                  <a:gd name="connsiteY1" fmla="*/ 593 h 193064"/>
                  <a:gd name="connsiteX2" fmla="*/ 1416131 w 1416127"/>
                  <a:gd name="connsiteY2" fmla="*/ 593 h 193064"/>
                  <a:gd name="connsiteX3" fmla="*/ 1416131 w 1416127"/>
                  <a:gd name="connsiteY3" fmla="*/ 193658 h 193064"/>
                  <a:gd name="connsiteX4" fmla="*/ 4 w 1416127"/>
                  <a:gd name="connsiteY4" fmla="*/ 193658 h 193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6127" h="193064">
                    <a:moveTo>
                      <a:pt x="4" y="193658"/>
                    </a:moveTo>
                    <a:lnTo>
                      <a:pt x="4" y="593"/>
                    </a:lnTo>
                    <a:lnTo>
                      <a:pt x="1416131" y="593"/>
                    </a:lnTo>
                    <a:lnTo>
                      <a:pt x="1416131" y="193658"/>
                    </a:lnTo>
                    <a:lnTo>
                      <a:pt x="4" y="193658"/>
                    </a:lnTo>
                    <a:close/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8" name="Textfeld 1057">
                <a:extLst>
                  <a:ext uri="{FF2B5EF4-FFF2-40B4-BE49-F238E27FC236}">
                    <a16:creationId xmlns:a16="http://schemas.microsoft.com/office/drawing/2014/main" id="{C734CCEF-41C0-4326-8CFA-0EA978F6FA4A}"/>
                  </a:ext>
                </a:extLst>
              </p:cNvPr>
              <p:cNvSpPr txBox="1"/>
              <p:nvPr/>
            </p:nvSpPr>
            <p:spPr>
              <a:xfrm>
                <a:off x="1035412" y="6695414"/>
                <a:ext cx="1442681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former or current location</a:t>
                </a:r>
              </a:p>
            </p:txBody>
          </p:sp>
        </p:grpSp>
        <p:grpSp>
          <p:nvGrpSpPr>
            <p:cNvPr id="1059" name="Grafik 3">
              <a:extLst>
                <a:ext uri="{FF2B5EF4-FFF2-40B4-BE49-F238E27FC236}">
                  <a16:creationId xmlns:a16="http://schemas.microsoft.com/office/drawing/2014/main" id="{B1CBE4DB-16C8-4541-819B-D9B539F7D876}"/>
                </a:ext>
              </a:extLst>
            </p:cNvPr>
            <p:cNvGrpSpPr/>
            <p:nvPr/>
          </p:nvGrpSpPr>
          <p:grpSpPr>
            <a:xfrm>
              <a:off x="3954508" y="4989762"/>
              <a:ext cx="1085084" cy="450484"/>
              <a:chOff x="3954508" y="4989762"/>
              <a:chExt cx="1085084" cy="450484"/>
            </a:xfrm>
          </p:grpSpPr>
          <p:sp>
            <p:nvSpPr>
              <p:cNvPr id="1060" name="Freihandform: Form 1059">
                <a:extLst>
                  <a:ext uri="{FF2B5EF4-FFF2-40B4-BE49-F238E27FC236}">
                    <a16:creationId xmlns:a16="http://schemas.microsoft.com/office/drawing/2014/main" id="{1555FD78-3A5F-4C21-BA80-CEA89ADF1AC4}"/>
                  </a:ext>
                </a:extLst>
              </p:cNvPr>
              <p:cNvSpPr/>
              <p:nvPr/>
            </p:nvSpPr>
            <p:spPr>
              <a:xfrm>
                <a:off x="3954508" y="4989762"/>
                <a:ext cx="1085084" cy="450484"/>
              </a:xfrm>
              <a:custGeom>
                <a:avLst/>
                <a:gdLst>
                  <a:gd name="connsiteX0" fmla="*/ 4 w 1085084"/>
                  <a:gd name="connsiteY0" fmla="*/ 451077 h 450484"/>
                  <a:gd name="connsiteX1" fmla="*/ 4 w 1085084"/>
                  <a:gd name="connsiteY1" fmla="*/ 593 h 450484"/>
                  <a:gd name="connsiteX2" fmla="*/ 1085089 w 1085084"/>
                  <a:gd name="connsiteY2" fmla="*/ 593 h 450484"/>
                  <a:gd name="connsiteX3" fmla="*/ 1085089 w 1085084"/>
                  <a:gd name="connsiteY3" fmla="*/ 451077 h 450484"/>
                  <a:gd name="connsiteX4" fmla="*/ 4 w 1085084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85084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1085089" y="593"/>
                    </a:lnTo>
                    <a:lnTo>
                      <a:pt x="1085089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1" name="Textfeld 1060">
                <a:extLst>
                  <a:ext uri="{FF2B5EF4-FFF2-40B4-BE49-F238E27FC236}">
                    <a16:creationId xmlns:a16="http://schemas.microsoft.com/office/drawing/2014/main" id="{374A81C7-A871-4F1F-9DBD-B8E3022C5E1D}"/>
                  </a:ext>
                </a:extLst>
              </p:cNvPr>
              <p:cNvSpPr txBox="1"/>
              <p:nvPr/>
            </p:nvSpPr>
            <p:spPr>
              <a:xfrm>
                <a:off x="4152731" y="4971622"/>
                <a:ext cx="679444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F9785529-5716-48A7-B00E-374C1E7AE788}"/>
                  </a:ext>
                </a:extLst>
              </p:cNvPr>
              <p:cNvSpPr txBox="1"/>
              <p:nvPr/>
            </p:nvSpPr>
            <p:spPr>
              <a:xfrm>
                <a:off x="4230894" y="5072752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(11525)</a:t>
                </a:r>
              </a:p>
            </p:txBody>
          </p:sp>
          <p:sp>
            <p:nvSpPr>
              <p:cNvPr id="1063" name="Freihandform: Form 1062">
                <a:extLst>
                  <a:ext uri="{FF2B5EF4-FFF2-40B4-BE49-F238E27FC236}">
                    <a16:creationId xmlns:a16="http://schemas.microsoft.com/office/drawing/2014/main" id="{EB47BFEB-BA07-49F4-BB47-40484F45804C}"/>
                  </a:ext>
                </a:extLst>
              </p:cNvPr>
              <p:cNvSpPr/>
              <p:nvPr/>
            </p:nvSpPr>
            <p:spPr>
              <a:xfrm>
                <a:off x="3954508" y="5265568"/>
                <a:ext cx="1085084" cy="9193"/>
              </a:xfrm>
              <a:custGeom>
                <a:avLst/>
                <a:gdLst>
                  <a:gd name="connsiteX0" fmla="*/ 4 w 1085084"/>
                  <a:gd name="connsiteY0" fmla="*/ 593 h 9193"/>
                  <a:gd name="connsiteX1" fmla="*/ 1085089 w 108508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85084" h="9193">
                    <a:moveTo>
                      <a:pt x="4" y="593"/>
                    </a:moveTo>
                    <a:lnTo>
                      <a:pt x="1085089" y="593"/>
                    </a:lnTo>
                  </a:path>
                </a:pathLst>
              </a:custGeom>
              <a:noFill/>
              <a:ln w="18378" cap="flat">
                <a:solidFill>
                  <a:srgbClr val="FF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4" name="Textfeld 1063">
                <a:extLst>
                  <a:ext uri="{FF2B5EF4-FFF2-40B4-BE49-F238E27FC236}">
                    <a16:creationId xmlns:a16="http://schemas.microsoft.com/office/drawing/2014/main" id="{4CBAD668-BAFA-44F1-A2C0-28D763CAA636}"/>
                  </a:ext>
                </a:extLst>
              </p:cNvPr>
              <p:cNvSpPr txBox="1"/>
              <p:nvPr/>
            </p:nvSpPr>
            <p:spPr>
              <a:xfrm>
                <a:off x="3936633" y="5247429"/>
                <a:ext cx="1065660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Professor Dr. Apstein</a:t>
                </a:r>
              </a:p>
            </p:txBody>
          </p:sp>
        </p:grpSp>
        <p:grpSp>
          <p:nvGrpSpPr>
            <p:cNvPr id="1065" name="Grafik 3">
              <a:extLst>
                <a:ext uri="{FF2B5EF4-FFF2-40B4-BE49-F238E27FC236}">
                  <a16:creationId xmlns:a16="http://schemas.microsoft.com/office/drawing/2014/main" id="{593C77DA-2287-48A2-973D-EA34C0F828C1}"/>
                </a:ext>
              </a:extLst>
            </p:cNvPr>
            <p:cNvGrpSpPr/>
            <p:nvPr/>
          </p:nvGrpSpPr>
          <p:grpSpPr>
            <a:xfrm>
              <a:off x="1260189" y="3426858"/>
              <a:ext cx="763237" cy="450484"/>
              <a:chOff x="1260189" y="3426858"/>
              <a:chExt cx="763237" cy="450484"/>
            </a:xfrm>
          </p:grpSpPr>
          <p:sp>
            <p:nvSpPr>
              <p:cNvPr id="1066" name="Freihandform: Form 1065">
                <a:extLst>
                  <a:ext uri="{FF2B5EF4-FFF2-40B4-BE49-F238E27FC236}">
                    <a16:creationId xmlns:a16="http://schemas.microsoft.com/office/drawing/2014/main" id="{7D17B82A-DD06-47D4-92F3-2E75E7174BC0}"/>
                  </a:ext>
                </a:extLst>
              </p:cNvPr>
              <p:cNvSpPr/>
              <p:nvPr/>
            </p:nvSpPr>
            <p:spPr>
              <a:xfrm>
                <a:off x="1260189" y="3426858"/>
                <a:ext cx="763237" cy="450484"/>
              </a:xfrm>
              <a:custGeom>
                <a:avLst/>
                <a:gdLst>
                  <a:gd name="connsiteX0" fmla="*/ 4 w 763237"/>
                  <a:gd name="connsiteY0" fmla="*/ 451077 h 450484"/>
                  <a:gd name="connsiteX1" fmla="*/ 4 w 763237"/>
                  <a:gd name="connsiteY1" fmla="*/ 593 h 450484"/>
                  <a:gd name="connsiteX2" fmla="*/ 763241 w 763237"/>
                  <a:gd name="connsiteY2" fmla="*/ 593 h 450484"/>
                  <a:gd name="connsiteX3" fmla="*/ 763241 w 763237"/>
                  <a:gd name="connsiteY3" fmla="*/ 451077 h 450484"/>
                  <a:gd name="connsiteX4" fmla="*/ 4 w 763237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3237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763241" y="593"/>
                    </a:lnTo>
                    <a:lnTo>
                      <a:pt x="763241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D65F5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7" name="Textfeld 1066">
                <a:extLst>
                  <a:ext uri="{FF2B5EF4-FFF2-40B4-BE49-F238E27FC236}">
                    <a16:creationId xmlns:a16="http://schemas.microsoft.com/office/drawing/2014/main" id="{17C5EA77-8816-4009-AD2E-F0CF46060E94}"/>
                  </a:ext>
                </a:extLst>
              </p:cNvPr>
              <p:cNvSpPr txBox="1"/>
              <p:nvPr/>
            </p:nvSpPr>
            <p:spPr>
              <a:xfrm>
                <a:off x="1242314" y="3408718"/>
                <a:ext cx="808182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1068" name="Textfeld 1067">
                <a:extLst>
                  <a:ext uri="{FF2B5EF4-FFF2-40B4-BE49-F238E27FC236}">
                    <a16:creationId xmlns:a16="http://schemas.microsoft.com/office/drawing/2014/main" id="{232FD27E-83CA-493C-811F-641E1FD5B5B8}"/>
                  </a:ext>
                </a:extLst>
              </p:cNvPr>
              <p:cNvSpPr txBox="1"/>
              <p:nvPr/>
            </p:nvSpPr>
            <p:spPr>
              <a:xfrm>
                <a:off x="1375650" y="3509848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(11517)</a:t>
                </a:r>
              </a:p>
            </p:txBody>
          </p:sp>
          <p:sp>
            <p:nvSpPr>
              <p:cNvPr id="1069" name="Freihandform: Form 1068">
                <a:extLst>
                  <a:ext uri="{FF2B5EF4-FFF2-40B4-BE49-F238E27FC236}">
                    <a16:creationId xmlns:a16="http://schemas.microsoft.com/office/drawing/2014/main" id="{6D92F3CD-7925-4C7C-9CE8-947F7441ADBF}"/>
                  </a:ext>
                </a:extLst>
              </p:cNvPr>
              <p:cNvSpPr/>
              <p:nvPr/>
            </p:nvSpPr>
            <p:spPr>
              <a:xfrm>
                <a:off x="1260189" y="3702664"/>
                <a:ext cx="763237" cy="9193"/>
              </a:xfrm>
              <a:custGeom>
                <a:avLst/>
                <a:gdLst>
                  <a:gd name="connsiteX0" fmla="*/ 4 w 763237"/>
                  <a:gd name="connsiteY0" fmla="*/ 593 h 9193"/>
                  <a:gd name="connsiteX1" fmla="*/ 763241 w 763237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63237" h="9193">
                    <a:moveTo>
                      <a:pt x="4" y="593"/>
                    </a:moveTo>
                    <a:lnTo>
                      <a:pt x="763241" y="593"/>
                    </a:lnTo>
                  </a:path>
                </a:pathLst>
              </a:custGeom>
              <a:noFill/>
              <a:ln w="18378" cap="flat">
                <a:solidFill>
                  <a:srgbClr val="D65F5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0" name="Textfeld 1069">
                <a:extLst>
                  <a:ext uri="{FF2B5EF4-FFF2-40B4-BE49-F238E27FC236}">
                    <a16:creationId xmlns:a16="http://schemas.microsoft.com/office/drawing/2014/main" id="{C854968A-C5E6-4BCB-ADE9-6F0A9506380B}"/>
                  </a:ext>
                </a:extLst>
              </p:cNvPr>
              <p:cNvSpPr txBox="1"/>
              <p:nvPr/>
            </p:nvSpPr>
            <p:spPr>
              <a:xfrm>
                <a:off x="1352661" y="3684525"/>
                <a:ext cx="550705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Zuwachs</a:t>
                </a:r>
              </a:p>
            </p:txBody>
          </p:sp>
        </p:grpSp>
        <p:grpSp>
          <p:nvGrpSpPr>
            <p:cNvPr id="1071" name="Grafik 3">
              <a:extLst>
                <a:ext uri="{FF2B5EF4-FFF2-40B4-BE49-F238E27FC236}">
                  <a16:creationId xmlns:a16="http://schemas.microsoft.com/office/drawing/2014/main" id="{F7D81FC2-1AE4-49BA-91EE-217E6C694151}"/>
                </a:ext>
              </a:extLst>
            </p:cNvPr>
            <p:cNvGrpSpPr/>
            <p:nvPr/>
          </p:nvGrpSpPr>
          <p:grpSpPr>
            <a:xfrm>
              <a:off x="1522264" y="3879364"/>
              <a:ext cx="2429209" cy="1427574"/>
              <a:chOff x="1522264" y="3879364"/>
              <a:chExt cx="2429209" cy="1427574"/>
            </a:xfrm>
          </p:grpSpPr>
          <p:sp>
            <p:nvSpPr>
              <p:cNvPr id="1072" name="Freihandform: Form 1071">
                <a:extLst>
                  <a:ext uri="{FF2B5EF4-FFF2-40B4-BE49-F238E27FC236}">
                    <a16:creationId xmlns:a16="http://schemas.microsoft.com/office/drawing/2014/main" id="{ECA8C39E-01D2-47D5-A469-51B6A5498297}"/>
                  </a:ext>
                </a:extLst>
              </p:cNvPr>
              <p:cNvSpPr/>
              <p:nvPr/>
            </p:nvSpPr>
            <p:spPr>
              <a:xfrm>
                <a:off x="1522264" y="3879364"/>
                <a:ext cx="2337253" cy="1335639"/>
              </a:xfrm>
              <a:custGeom>
                <a:avLst/>
                <a:gdLst>
                  <a:gd name="connsiteX0" fmla="*/ 4 w 2337253"/>
                  <a:gd name="connsiteY0" fmla="*/ 593 h 1335639"/>
                  <a:gd name="connsiteX1" fmla="*/ 4 w 2337253"/>
                  <a:gd name="connsiteY1" fmla="*/ 1336232 h 1335639"/>
                  <a:gd name="connsiteX2" fmla="*/ 2337258 w 2337253"/>
                  <a:gd name="connsiteY2" fmla="*/ 1336232 h 133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37253" h="1335639">
                    <a:moveTo>
                      <a:pt x="4" y="593"/>
                    </a:moveTo>
                    <a:cubicBezTo>
                      <a:pt x="4" y="434069"/>
                      <a:pt x="4" y="1336232"/>
                      <a:pt x="4" y="1336232"/>
                    </a:cubicBezTo>
                    <a:cubicBezTo>
                      <a:pt x="4" y="1336232"/>
                      <a:pt x="2337258" y="1336232"/>
                      <a:pt x="2337258" y="1336232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3" name="Freihandform: Form 1072">
                <a:extLst>
                  <a:ext uri="{FF2B5EF4-FFF2-40B4-BE49-F238E27FC236}">
                    <a16:creationId xmlns:a16="http://schemas.microsoft.com/office/drawing/2014/main" id="{3D0B7DB7-1EA4-4EDB-9082-49C3E3F92ACD}"/>
                  </a:ext>
                </a:extLst>
              </p:cNvPr>
              <p:cNvSpPr/>
              <p:nvPr/>
            </p:nvSpPr>
            <p:spPr>
              <a:xfrm>
                <a:off x="3859518" y="5182826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4" name="Textfeld 1073">
                <a:extLst>
                  <a:ext uri="{FF2B5EF4-FFF2-40B4-BE49-F238E27FC236}">
                    <a16:creationId xmlns:a16="http://schemas.microsoft.com/office/drawing/2014/main" id="{611D3AA7-D860-4EBA-BE6C-A6F332419CD0}"/>
                  </a:ext>
                </a:extLst>
              </p:cNvPr>
              <p:cNvSpPr txBox="1"/>
              <p:nvPr/>
            </p:nvSpPr>
            <p:spPr>
              <a:xfrm>
                <a:off x="1756717" y="5160090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75" name="Grafik 3">
              <a:extLst>
                <a:ext uri="{FF2B5EF4-FFF2-40B4-BE49-F238E27FC236}">
                  <a16:creationId xmlns:a16="http://schemas.microsoft.com/office/drawing/2014/main" id="{3BE89AB7-5D86-4CB5-BB5E-F44A7F0A4E5C}"/>
                </a:ext>
              </a:extLst>
            </p:cNvPr>
            <p:cNvGrpSpPr/>
            <p:nvPr/>
          </p:nvGrpSpPr>
          <p:grpSpPr>
            <a:xfrm>
              <a:off x="3968302" y="4364600"/>
              <a:ext cx="1057497" cy="450484"/>
              <a:chOff x="3968302" y="4364600"/>
              <a:chExt cx="1057497" cy="450484"/>
            </a:xfrm>
          </p:grpSpPr>
          <p:sp>
            <p:nvSpPr>
              <p:cNvPr id="1076" name="Freihandform: Form 1075">
                <a:extLst>
                  <a:ext uri="{FF2B5EF4-FFF2-40B4-BE49-F238E27FC236}">
                    <a16:creationId xmlns:a16="http://schemas.microsoft.com/office/drawing/2014/main" id="{A5D468DE-828F-4599-BE7E-F71859CF21A8}"/>
                  </a:ext>
                </a:extLst>
              </p:cNvPr>
              <p:cNvSpPr/>
              <p:nvPr/>
            </p:nvSpPr>
            <p:spPr>
              <a:xfrm>
                <a:off x="3968302" y="4364600"/>
                <a:ext cx="1057497" cy="450484"/>
              </a:xfrm>
              <a:custGeom>
                <a:avLst/>
                <a:gdLst>
                  <a:gd name="connsiteX0" fmla="*/ 4 w 1057497"/>
                  <a:gd name="connsiteY0" fmla="*/ 451077 h 450484"/>
                  <a:gd name="connsiteX1" fmla="*/ 4 w 1057497"/>
                  <a:gd name="connsiteY1" fmla="*/ 593 h 450484"/>
                  <a:gd name="connsiteX2" fmla="*/ 1057502 w 1057497"/>
                  <a:gd name="connsiteY2" fmla="*/ 593 h 450484"/>
                  <a:gd name="connsiteX3" fmla="*/ 1057502 w 1057497"/>
                  <a:gd name="connsiteY3" fmla="*/ 451077 h 450484"/>
                  <a:gd name="connsiteX4" fmla="*/ 4 w 1057497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497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1057502" y="593"/>
                    </a:lnTo>
                    <a:lnTo>
                      <a:pt x="1057502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79797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7" name="Textfeld 1076">
                <a:extLst>
                  <a:ext uri="{FF2B5EF4-FFF2-40B4-BE49-F238E27FC236}">
                    <a16:creationId xmlns:a16="http://schemas.microsoft.com/office/drawing/2014/main" id="{452EED6C-C705-45BB-BADB-FF2E4DC56646}"/>
                  </a:ext>
                </a:extLst>
              </p:cNvPr>
              <p:cNvSpPr txBox="1"/>
              <p:nvPr/>
            </p:nvSpPr>
            <p:spPr>
              <a:xfrm>
                <a:off x="3950427" y="4346461"/>
                <a:ext cx="109324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078" name="Textfeld 1077">
                <a:extLst>
                  <a:ext uri="{FF2B5EF4-FFF2-40B4-BE49-F238E27FC236}">
                    <a16:creationId xmlns:a16="http://schemas.microsoft.com/office/drawing/2014/main" id="{B1E52FAD-B648-4423-8254-03593000A4C8}"/>
                  </a:ext>
                </a:extLst>
              </p:cNvPr>
              <p:cNvSpPr txBox="1"/>
              <p:nvPr/>
            </p:nvSpPr>
            <p:spPr>
              <a:xfrm>
                <a:off x="4230894" y="4447590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(11516)</a:t>
                </a:r>
              </a:p>
            </p:txBody>
          </p:sp>
          <p:sp>
            <p:nvSpPr>
              <p:cNvPr id="1079" name="Freihandform: Form 1078">
                <a:extLst>
                  <a:ext uri="{FF2B5EF4-FFF2-40B4-BE49-F238E27FC236}">
                    <a16:creationId xmlns:a16="http://schemas.microsoft.com/office/drawing/2014/main" id="{5A54B808-3FFD-4B75-8AB4-9175EB3C2880}"/>
                  </a:ext>
                </a:extLst>
              </p:cNvPr>
              <p:cNvSpPr/>
              <p:nvPr/>
            </p:nvSpPr>
            <p:spPr>
              <a:xfrm>
                <a:off x="3968302" y="4640407"/>
                <a:ext cx="1057497" cy="9193"/>
              </a:xfrm>
              <a:custGeom>
                <a:avLst/>
                <a:gdLst>
                  <a:gd name="connsiteX0" fmla="*/ 4 w 1057497"/>
                  <a:gd name="connsiteY0" fmla="*/ 593 h 9193"/>
                  <a:gd name="connsiteX1" fmla="*/ 1057502 w 1057497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7497" h="9193">
                    <a:moveTo>
                      <a:pt x="4" y="593"/>
                    </a:moveTo>
                    <a:lnTo>
                      <a:pt x="1057502" y="593"/>
                    </a:lnTo>
                  </a:path>
                </a:pathLst>
              </a:custGeom>
              <a:noFill/>
              <a:ln w="18378" cap="flat">
                <a:solidFill>
                  <a:srgbClr val="797979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0" name="Textfeld 1079">
                <a:extLst>
                  <a:ext uri="{FF2B5EF4-FFF2-40B4-BE49-F238E27FC236}">
                    <a16:creationId xmlns:a16="http://schemas.microsoft.com/office/drawing/2014/main" id="{13550B2A-F3B3-41F0-8DA1-C69B463AAB32}"/>
                  </a:ext>
                </a:extLst>
              </p:cNvPr>
              <p:cNvSpPr txBox="1"/>
              <p:nvPr/>
            </p:nvSpPr>
            <p:spPr>
              <a:xfrm>
                <a:off x="4189513" y="4622267"/>
                <a:ext cx="615074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Bibliothek</a:t>
                </a:r>
              </a:p>
            </p:txBody>
          </p:sp>
        </p:grpSp>
        <p:grpSp>
          <p:nvGrpSpPr>
            <p:cNvPr id="1081" name="Grafik 3">
              <a:extLst>
                <a:ext uri="{FF2B5EF4-FFF2-40B4-BE49-F238E27FC236}">
                  <a16:creationId xmlns:a16="http://schemas.microsoft.com/office/drawing/2014/main" id="{9AD90F0A-E95B-471A-99F9-13AB2A267849}"/>
                </a:ext>
              </a:extLst>
            </p:cNvPr>
            <p:cNvGrpSpPr/>
            <p:nvPr/>
          </p:nvGrpSpPr>
          <p:grpSpPr>
            <a:xfrm>
              <a:off x="1770546" y="3879089"/>
              <a:ext cx="2197572" cy="802689"/>
              <a:chOff x="1770546" y="3879089"/>
              <a:chExt cx="2197572" cy="802689"/>
            </a:xfrm>
          </p:grpSpPr>
          <p:sp>
            <p:nvSpPr>
              <p:cNvPr id="1082" name="Freihandform: Form 1081">
                <a:extLst>
                  <a:ext uri="{FF2B5EF4-FFF2-40B4-BE49-F238E27FC236}">
                    <a16:creationId xmlns:a16="http://schemas.microsoft.com/office/drawing/2014/main" id="{92D00ADE-1FFA-47B2-92BD-B8314612C5EA}"/>
                  </a:ext>
                </a:extLst>
              </p:cNvPr>
              <p:cNvSpPr/>
              <p:nvPr/>
            </p:nvSpPr>
            <p:spPr>
              <a:xfrm>
                <a:off x="1770546" y="3879089"/>
                <a:ext cx="2105615" cy="710753"/>
              </a:xfrm>
              <a:custGeom>
                <a:avLst/>
                <a:gdLst>
                  <a:gd name="connsiteX0" fmla="*/ 4 w 2105615"/>
                  <a:gd name="connsiteY0" fmla="*/ 593 h 710753"/>
                  <a:gd name="connsiteX1" fmla="*/ 4 w 2105615"/>
                  <a:gd name="connsiteY1" fmla="*/ 711347 h 710753"/>
                  <a:gd name="connsiteX2" fmla="*/ 2105620 w 2105615"/>
                  <a:gd name="connsiteY2" fmla="*/ 711347 h 7107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05615" h="710753">
                    <a:moveTo>
                      <a:pt x="4" y="593"/>
                    </a:moveTo>
                    <a:cubicBezTo>
                      <a:pt x="4" y="278146"/>
                      <a:pt x="4" y="711347"/>
                      <a:pt x="4" y="711347"/>
                    </a:cubicBezTo>
                    <a:cubicBezTo>
                      <a:pt x="4" y="711347"/>
                      <a:pt x="2105620" y="711347"/>
                      <a:pt x="2105620" y="711347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3" name="Freihandform: Form 1082">
                <a:extLst>
                  <a:ext uri="{FF2B5EF4-FFF2-40B4-BE49-F238E27FC236}">
                    <a16:creationId xmlns:a16="http://schemas.microsoft.com/office/drawing/2014/main" id="{76AAD7ED-287C-4766-A11F-16CCEC32C853}"/>
                  </a:ext>
                </a:extLst>
              </p:cNvPr>
              <p:cNvSpPr/>
              <p:nvPr/>
            </p:nvSpPr>
            <p:spPr>
              <a:xfrm>
                <a:off x="3876162" y="4557665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4" name="Textfeld 1083">
                <a:extLst>
                  <a:ext uri="{FF2B5EF4-FFF2-40B4-BE49-F238E27FC236}">
                    <a16:creationId xmlns:a16="http://schemas.microsoft.com/office/drawing/2014/main" id="{426C1635-9226-4F11-BDF8-6AB92D0F1872}"/>
                  </a:ext>
                </a:extLst>
              </p:cNvPr>
              <p:cNvSpPr txBox="1"/>
              <p:nvPr/>
            </p:nvSpPr>
            <p:spPr>
              <a:xfrm>
                <a:off x="2201786" y="4534929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1085" name="Grafik 3">
              <a:extLst>
                <a:ext uri="{FF2B5EF4-FFF2-40B4-BE49-F238E27FC236}">
                  <a16:creationId xmlns:a16="http://schemas.microsoft.com/office/drawing/2014/main" id="{91CA5D8C-C11F-4EA0-97C9-90E57A2EA09F}"/>
                </a:ext>
              </a:extLst>
            </p:cNvPr>
            <p:cNvGrpSpPr/>
            <p:nvPr/>
          </p:nvGrpSpPr>
          <p:grpSpPr>
            <a:xfrm>
              <a:off x="3991291" y="3739439"/>
              <a:ext cx="1011519" cy="450484"/>
              <a:chOff x="3991291" y="3739439"/>
              <a:chExt cx="1011519" cy="450484"/>
            </a:xfrm>
          </p:grpSpPr>
          <p:sp>
            <p:nvSpPr>
              <p:cNvPr id="1086" name="Freihandform: Form 1085">
                <a:extLst>
                  <a:ext uri="{FF2B5EF4-FFF2-40B4-BE49-F238E27FC236}">
                    <a16:creationId xmlns:a16="http://schemas.microsoft.com/office/drawing/2014/main" id="{E641A9E5-8CAC-4F00-918D-C52F744174B8}"/>
                  </a:ext>
                </a:extLst>
              </p:cNvPr>
              <p:cNvSpPr/>
              <p:nvPr/>
            </p:nvSpPr>
            <p:spPr>
              <a:xfrm>
                <a:off x="3991291" y="3739439"/>
                <a:ext cx="1011519" cy="450484"/>
              </a:xfrm>
              <a:custGeom>
                <a:avLst/>
                <a:gdLst>
                  <a:gd name="connsiteX0" fmla="*/ 4 w 1011519"/>
                  <a:gd name="connsiteY0" fmla="*/ 451077 h 450484"/>
                  <a:gd name="connsiteX1" fmla="*/ 4 w 1011519"/>
                  <a:gd name="connsiteY1" fmla="*/ 593 h 450484"/>
                  <a:gd name="connsiteX2" fmla="*/ 1011523 w 1011519"/>
                  <a:gd name="connsiteY2" fmla="*/ 593 h 450484"/>
                  <a:gd name="connsiteX3" fmla="*/ 1011523 w 1011519"/>
                  <a:gd name="connsiteY3" fmla="*/ 451077 h 450484"/>
                  <a:gd name="connsiteX4" fmla="*/ 4 w 1011519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519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1011523" y="593"/>
                    </a:lnTo>
                    <a:lnTo>
                      <a:pt x="1011523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EE854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7" name="Textfeld 1086">
                <a:extLst>
                  <a:ext uri="{FF2B5EF4-FFF2-40B4-BE49-F238E27FC236}">
                    <a16:creationId xmlns:a16="http://schemas.microsoft.com/office/drawing/2014/main" id="{62CA4A4E-D094-4855-B2CB-B814AB6A21BD}"/>
                  </a:ext>
                </a:extLst>
              </p:cNvPr>
              <p:cNvSpPr txBox="1"/>
              <p:nvPr/>
            </p:nvSpPr>
            <p:spPr>
              <a:xfrm>
                <a:off x="3973416" y="3721299"/>
                <a:ext cx="1056464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  <p:sp>
            <p:nvSpPr>
              <p:cNvPr id="1152" name="Textfeld 1151">
                <a:extLst>
                  <a:ext uri="{FF2B5EF4-FFF2-40B4-BE49-F238E27FC236}">
                    <a16:creationId xmlns:a16="http://schemas.microsoft.com/office/drawing/2014/main" id="{4C9A28CB-0A70-4BB1-BF4E-BDDC3D5CB0C7}"/>
                  </a:ext>
                </a:extLst>
              </p:cNvPr>
              <p:cNvSpPr txBox="1"/>
              <p:nvPr/>
            </p:nvSpPr>
            <p:spPr>
              <a:xfrm>
                <a:off x="4230894" y="3822428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(11519)</a:t>
                </a:r>
              </a:p>
            </p:txBody>
          </p:sp>
          <p:sp>
            <p:nvSpPr>
              <p:cNvPr id="1153" name="Freihandform: Form 1152">
                <a:extLst>
                  <a:ext uri="{FF2B5EF4-FFF2-40B4-BE49-F238E27FC236}">
                    <a16:creationId xmlns:a16="http://schemas.microsoft.com/office/drawing/2014/main" id="{BC2758B0-6A24-4908-A088-B7F5D6DC07A7}"/>
                  </a:ext>
                </a:extLst>
              </p:cNvPr>
              <p:cNvSpPr/>
              <p:nvPr/>
            </p:nvSpPr>
            <p:spPr>
              <a:xfrm>
                <a:off x="3991291" y="4015245"/>
                <a:ext cx="1011519" cy="9193"/>
              </a:xfrm>
              <a:custGeom>
                <a:avLst/>
                <a:gdLst>
                  <a:gd name="connsiteX0" fmla="*/ 4 w 1011519"/>
                  <a:gd name="connsiteY0" fmla="*/ 593 h 9193"/>
                  <a:gd name="connsiteX1" fmla="*/ 1011523 w 1011519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11519" h="9193">
                    <a:moveTo>
                      <a:pt x="4" y="593"/>
                    </a:moveTo>
                    <a:lnTo>
                      <a:pt x="1011523" y="593"/>
                    </a:lnTo>
                  </a:path>
                </a:pathLst>
              </a:custGeom>
              <a:noFill/>
              <a:ln w="18378" cap="flat">
                <a:solidFill>
                  <a:srgbClr val="EE854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4" name="Textfeld 1153">
                <a:extLst>
                  <a:ext uri="{FF2B5EF4-FFF2-40B4-BE49-F238E27FC236}">
                    <a16:creationId xmlns:a16="http://schemas.microsoft.com/office/drawing/2014/main" id="{C59E0EC0-3E45-4E28-A45B-F65A0292DD28}"/>
                  </a:ext>
                </a:extLst>
              </p:cNvPr>
              <p:cNvSpPr txBox="1"/>
              <p:nvPr/>
            </p:nvSpPr>
            <p:spPr>
              <a:xfrm>
                <a:off x="4180318" y="3997106"/>
                <a:ext cx="605879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Nummern</a:t>
                </a:r>
              </a:p>
            </p:txBody>
          </p:sp>
        </p:grpSp>
        <p:grpSp>
          <p:nvGrpSpPr>
            <p:cNvPr id="1155" name="Grafik 3">
              <a:extLst>
                <a:ext uri="{FF2B5EF4-FFF2-40B4-BE49-F238E27FC236}">
                  <a16:creationId xmlns:a16="http://schemas.microsoft.com/office/drawing/2014/main" id="{0B2CA04F-D305-4845-926D-87F35AC0BEC2}"/>
                </a:ext>
              </a:extLst>
            </p:cNvPr>
            <p:cNvGrpSpPr/>
            <p:nvPr/>
          </p:nvGrpSpPr>
          <p:grpSpPr>
            <a:xfrm>
              <a:off x="2023886" y="3776213"/>
              <a:ext cx="1965750" cy="124112"/>
              <a:chOff x="2023886" y="3776213"/>
              <a:chExt cx="1965750" cy="124112"/>
            </a:xfrm>
          </p:grpSpPr>
          <p:sp>
            <p:nvSpPr>
              <p:cNvPr id="1156" name="Freihandform: Form 1155">
                <a:extLst>
                  <a:ext uri="{FF2B5EF4-FFF2-40B4-BE49-F238E27FC236}">
                    <a16:creationId xmlns:a16="http://schemas.microsoft.com/office/drawing/2014/main" id="{2A186D8F-23A5-4A1B-BFCC-7FEF506F1F76}"/>
                  </a:ext>
                </a:extLst>
              </p:cNvPr>
              <p:cNvSpPr/>
              <p:nvPr/>
            </p:nvSpPr>
            <p:spPr>
              <a:xfrm>
                <a:off x="2023886" y="3808390"/>
                <a:ext cx="1873793" cy="9193"/>
              </a:xfrm>
              <a:custGeom>
                <a:avLst/>
                <a:gdLst>
                  <a:gd name="connsiteX0" fmla="*/ 4 w 1873793"/>
                  <a:gd name="connsiteY0" fmla="*/ 593 h 9193"/>
                  <a:gd name="connsiteX1" fmla="*/ 1873798 w 1873793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3793" h="9193">
                    <a:moveTo>
                      <a:pt x="4" y="593"/>
                    </a:moveTo>
                    <a:cubicBezTo>
                      <a:pt x="4" y="593"/>
                      <a:pt x="1873798" y="593"/>
                      <a:pt x="1873798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7" name="Freihandform: Form 1156">
                <a:extLst>
                  <a:ext uri="{FF2B5EF4-FFF2-40B4-BE49-F238E27FC236}">
                    <a16:creationId xmlns:a16="http://schemas.microsoft.com/office/drawing/2014/main" id="{1E3DC3A8-13A6-4F47-AC49-F2D03EBB4106}"/>
                  </a:ext>
                </a:extLst>
              </p:cNvPr>
              <p:cNvSpPr/>
              <p:nvPr/>
            </p:nvSpPr>
            <p:spPr>
              <a:xfrm>
                <a:off x="3897680" y="3776213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8" name="Textfeld 1157">
                <a:extLst>
                  <a:ext uri="{FF2B5EF4-FFF2-40B4-BE49-F238E27FC236}">
                    <a16:creationId xmlns:a16="http://schemas.microsoft.com/office/drawing/2014/main" id="{6E70347A-135B-437F-9667-116152FE838F}"/>
                  </a:ext>
                </a:extLst>
              </p:cNvPr>
              <p:cNvSpPr txBox="1"/>
              <p:nvPr/>
            </p:nvSpPr>
            <p:spPr>
              <a:xfrm>
                <a:off x="2694672" y="3753477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159" name="Grafik 3">
              <a:extLst>
                <a:ext uri="{FF2B5EF4-FFF2-40B4-BE49-F238E27FC236}">
                  <a16:creationId xmlns:a16="http://schemas.microsoft.com/office/drawing/2014/main" id="{85DC0977-DB1F-43CD-A601-E009E837A777}"/>
                </a:ext>
              </a:extLst>
            </p:cNvPr>
            <p:cNvGrpSpPr/>
            <p:nvPr/>
          </p:nvGrpSpPr>
          <p:grpSpPr>
            <a:xfrm>
              <a:off x="3356792" y="3114277"/>
              <a:ext cx="2280516" cy="450484"/>
              <a:chOff x="3356792" y="3114277"/>
              <a:chExt cx="2280516" cy="450484"/>
            </a:xfrm>
          </p:grpSpPr>
          <p:sp>
            <p:nvSpPr>
              <p:cNvPr id="1160" name="Freihandform: Form 1159">
                <a:extLst>
                  <a:ext uri="{FF2B5EF4-FFF2-40B4-BE49-F238E27FC236}">
                    <a16:creationId xmlns:a16="http://schemas.microsoft.com/office/drawing/2014/main" id="{556F1B88-D96C-4A41-A92A-AC945C44DCF2}"/>
                  </a:ext>
                </a:extLst>
              </p:cNvPr>
              <p:cNvSpPr/>
              <p:nvPr/>
            </p:nvSpPr>
            <p:spPr>
              <a:xfrm>
                <a:off x="3356792" y="3114277"/>
                <a:ext cx="2280516" cy="450484"/>
              </a:xfrm>
              <a:custGeom>
                <a:avLst/>
                <a:gdLst>
                  <a:gd name="connsiteX0" fmla="*/ 4 w 2280516"/>
                  <a:gd name="connsiteY0" fmla="*/ 451077 h 450484"/>
                  <a:gd name="connsiteX1" fmla="*/ 4 w 2280516"/>
                  <a:gd name="connsiteY1" fmla="*/ 593 h 450484"/>
                  <a:gd name="connsiteX2" fmla="*/ 2280521 w 2280516"/>
                  <a:gd name="connsiteY2" fmla="*/ 593 h 450484"/>
                  <a:gd name="connsiteX3" fmla="*/ 2280521 w 2280516"/>
                  <a:gd name="connsiteY3" fmla="*/ 451077 h 450484"/>
                  <a:gd name="connsiteX4" fmla="*/ 4 w 2280516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80516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2280521" y="593"/>
                    </a:lnTo>
                    <a:lnTo>
                      <a:pt x="2280521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4878D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1" name="Textfeld 1160">
                <a:extLst>
                  <a:ext uri="{FF2B5EF4-FFF2-40B4-BE49-F238E27FC236}">
                    <a16:creationId xmlns:a16="http://schemas.microsoft.com/office/drawing/2014/main" id="{BC8A0DB1-9A0E-42BC-B1E2-55BE1A10BB4C}"/>
                  </a:ext>
                </a:extLst>
              </p:cNvPr>
              <p:cNvSpPr txBox="1"/>
              <p:nvPr/>
            </p:nvSpPr>
            <p:spPr>
              <a:xfrm>
                <a:off x="4171122" y="3096138"/>
                <a:ext cx="65185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162" name="Textfeld 1161">
                <a:extLst>
                  <a:ext uri="{FF2B5EF4-FFF2-40B4-BE49-F238E27FC236}">
                    <a16:creationId xmlns:a16="http://schemas.microsoft.com/office/drawing/2014/main" id="{575D4500-66E2-482F-8B90-00C45F1F6D1D}"/>
                  </a:ext>
                </a:extLst>
              </p:cNvPr>
              <p:cNvSpPr txBox="1"/>
              <p:nvPr/>
            </p:nvSpPr>
            <p:spPr>
              <a:xfrm>
                <a:off x="4230894" y="3197267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(11522)</a:t>
                </a:r>
              </a:p>
            </p:txBody>
          </p:sp>
          <p:sp>
            <p:nvSpPr>
              <p:cNvPr id="1163" name="Freihandform: Form 1162">
                <a:extLst>
                  <a:ext uri="{FF2B5EF4-FFF2-40B4-BE49-F238E27FC236}">
                    <a16:creationId xmlns:a16="http://schemas.microsoft.com/office/drawing/2014/main" id="{139A016F-A6AD-419A-8DBB-1C939E7EC6B9}"/>
                  </a:ext>
                </a:extLst>
              </p:cNvPr>
              <p:cNvSpPr/>
              <p:nvPr/>
            </p:nvSpPr>
            <p:spPr>
              <a:xfrm>
                <a:off x="3356792" y="3390084"/>
                <a:ext cx="2280516" cy="9193"/>
              </a:xfrm>
              <a:custGeom>
                <a:avLst/>
                <a:gdLst>
                  <a:gd name="connsiteX0" fmla="*/ 4 w 2280516"/>
                  <a:gd name="connsiteY0" fmla="*/ 593 h 9193"/>
                  <a:gd name="connsiteX1" fmla="*/ 2280521 w 2280516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80516" h="9193">
                    <a:moveTo>
                      <a:pt x="4" y="593"/>
                    </a:moveTo>
                    <a:lnTo>
                      <a:pt x="2280521" y="593"/>
                    </a:lnTo>
                  </a:path>
                </a:pathLst>
              </a:custGeom>
              <a:noFill/>
              <a:ln w="18378" cap="flat">
                <a:solidFill>
                  <a:srgbClr val="4878D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4" name="Textfeld 1163">
                <a:extLst>
                  <a:ext uri="{FF2B5EF4-FFF2-40B4-BE49-F238E27FC236}">
                    <a16:creationId xmlns:a16="http://schemas.microsoft.com/office/drawing/2014/main" id="{9BDB2F2F-61F4-452B-9EC9-53B76A2D83CC}"/>
                  </a:ext>
                </a:extLst>
              </p:cNvPr>
              <p:cNvSpPr txBox="1"/>
              <p:nvPr/>
            </p:nvSpPr>
            <p:spPr>
              <a:xfrm>
                <a:off x="3338917" y="3371944"/>
                <a:ext cx="2261092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Gesellschaft Naturforschender Freunde zu Berlin</a:t>
                </a:r>
              </a:p>
            </p:txBody>
          </p:sp>
        </p:grpSp>
        <p:grpSp>
          <p:nvGrpSpPr>
            <p:cNvPr id="1165" name="Grafik 3">
              <a:extLst>
                <a:ext uri="{FF2B5EF4-FFF2-40B4-BE49-F238E27FC236}">
                  <a16:creationId xmlns:a16="http://schemas.microsoft.com/office/drawing/2014/main" id="{6080B642-0D4F-41AA-8FB5-6A38811A40A5}"/>
                </a:ext>
              </a:extLst>
            </p:cNvPr>
            <p:cNvGrpSpPr/>
            <p:nvPr/>
          </p:nvGrpSpPr>
          <p:grpSpPr>
            <a:xfrm>
              <a:off x="2023886" y="3488179"/>
              <a:ext cx="1332171" cy="124112"/>
              <a:chOff x="2023886" y="3488179"/>
              <a:chExt cx="1332171" cy="124112"/>
            </a:xfrm>
          </p:grpSpPr>
          <p:sp>
            <p:nvSpPr>
              <p:cNvPr id="1166" name="Freihandform: Form 1165">
                <a:extLst>
                  <a:ext uri="{FF2B5EF4-FFF2-40B4-BE49-F238E27FC236}">
                    <a16:creationId xmlns:a16="http://schemas.microsoft.com/office/drawing/2014/main" id="{7C29042A-AFF5-47D9-AD9E-3E3F59548271}"/>
                  </a:ext>
                </a:extLst>
              </p:cNvPr>
              <p:cNvSpPr/>
              <p:nvPr/>
            </p:nvSpPr>
            <p:spPr>
              <a:xfrm>
                <a:off x="2023886" y="3520356"/>
                <a:ext cx="1240214" cy="9193"/>
              </a:xfrm>
              <a:custGeom>
                <a:avLst/>
                <a:gdLst>
                  <a:gd name="connsiteX0" fmla="*/ 4 w 1240214"/>
                  <a:gd name="connsiteY0" fmla="*/ 593 h 9193"/>
                  <a:gd name="connsiteX1" fmla="*/ 1240219 w 124021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0214" h="9193">
                    <a:moveTo>
                      <a:pt x="4" y="593"/>
                    </a:moveTo>
                    <a:cubicBezTo>
                      <a:pt x="4" y="593"/>
                      <a:pt x="1240219" y="593"/>
                      <a:pt x="1240219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7" name="Freihandform: Form 1166">
                <a:extLst>
                  <a:ext uri="{FF2B5EF4-FFF2-40B4-BE49-F238E27FC236}">
                    <a16:creationId xmlns:a16="http://schemas.microsoft.com/office/drawing/2014/main" id="{8EF21DEA-5BFD-40AC-9385-AE2C1D278206}"/>
                  </a:ext>
                </a:extLst>
              </p:cNvPr>
              <p:cNvSpPr/>
              <p:nvPr/>
            </p:nvSpPr>
            <p:spPr>
              <a:xfrm>
                <a:off x="3264101" y="3488179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8" name="Textfeld 1167">
                <a:extLst>
                  <a:ext uri="{FF2B5EF4-FFF2-40B4-BE49-F238E27FC236}">
                    <a16:creationId xmlns:a16="http://schemas.microsoft.com/office/drawing/2014/main" id="{B03E9FEB-4871-4412-8165-5415FBACE40C}"/>
                  </a:ext>
                </a:extLst>
              </p:cNvPr>
              <p:cNvSpPr txBox="1"/>
              <p:nvPr/>
            </p:nvSpPr>
            <p:spPr>
              <a:xfrm>
                <a:off x="2377882" y="3465443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169" name="Grafik 3">
              <a:extLst>
                <a:ext uri="{FF2B5EF4-FFF2-40B4-BE49-F238E27FC236}">
                  <a16:creationId xmlns:a16="http://schemas.microsoft.com/office/drawing/2014/main" id="{82F4BD1A-C3AB-4F3A-B2B4-7391A6CE04F3}"/>
                </a:ext>
              </a:extLst>
            </p:cNvPr>
            <p:cNvGrpSpPr/>
            <p:nvPr/>
          </p:nvGrpSpPr>
          <p:grpSpPr>
            <a:xfrm>
              <a:off x="3117706" y="2489115"/>
              <a:ext cx="2758689" cy="450484"/>
              <a:chOff x="3117706" y="2489115"/>
              <a:chExt cx="2758689" cy="450484"/>
            </a:xfrm>
          </p:grpSpPr>
          <p:sp>
            <p:nvSpPr>
              <p:cNvPr id="1170" name="Freihandform: Form 1169">
                <a:extLst>
                  <a:ext uri="{FF2B5EF4-FFF2-40B4-BE49-F238E27FC236}">
                    <a16:creationId xmlns:a16="http://schemas.microsoft.com/office/drawing/2014/main" id="{F0DE58E8-ABE1-48D3-8753-0AE4B6547929}"/>
                  </a:ext>
                </a:extLst>
              </p:cNvPr>
              <p:cNvSpPr/>
              <p:nvPr/>
            </p:nvSpPr>
            <p:spPr>
              <a:xfrm>
                <a:off x="3117706" y="2489115"/>
                <a:ext cx="2758689" cy="450484"/>
              </a:xfrm>
              <a:custGeom>
                <a:avLst/>
                <a:gdLst>
                  <a:gd name="connsiteX0" fmla="*/ 4 w 2758689"/>
                  <a:gd name="connsiteY0" fmla="*/ 451077 h 450484"/>
                  <a:gd name="connsiteX1" fmla="*/ 4 w 2758689"/>
                  <a:gd name="connsiteY1" fmla="*/ 593 h 450484"/>
                  <a:gd name="connsiteX2" fmla="*/ 2758693 w 2758689"/>
                  <a:gd name="connsiteY2" fmla="*/ 593 h 450484"/>
                  <a:gd name="connsiteX3" fmla="*/ 2758693 w 2758689"/>
                  <a:gd name="connsiteY3" fmla="*/ 451077 h 450484"/>
                  <a:gd name="connsiteX4" fmla="*/ 4 w 2758689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8689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2758693" y="593"/>
                    </a:lnTo>
                    <a:lnTo>
                      <a:pt x="2758693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4878D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1" name="Textfeld 1170">
                <a:extLst>
                  <a:ext uri="{FF2B5EF4-FFF2-40B4-BE49-F238E27FC236}">
                    <a16:creationId xmlns:a16="http://schemas.microsoft.com/office/drawing/2014/main" id="{AB6D176C-4FEC-40A0-9BCD-BCAB308AC1AF}"/>
                  </a:ext>
                </a:extLst>
              </p:cNvPr>
              <p:cNvSpPr txBox="1"/>
              <p:nvPr/>
            </p:nvSpPr>
            <p:spPr>
              <a:xfrm>
                <a:off x="4171122" y="2470976"/>
                <a:ext cx="65185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172" name="Textfeld 1171">
                <a:extLst>
                  <a:ext uri="{FF2B5EF4-FFF2-40B4-BE49-F238E27FC236}">
                    <a16:creationId xmlns:a16="http://schemas.microsoft.com/office/drawing/2014/main" id="{5B8DB50B-FC79-4BF5-9B49-AABEC4D5F13A}"/>
                  </a:ext>
                </a:extLst>
              </p:cNvPr>
              <p:cNvSpPr txBox="1"/>
              <p:nvPr/>
            </p:nvSpPr>
            <p:spPr>
              <a:xfrm>
                <a:off x="4230894" y="2572105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(11524)</a:t>
                </a:r>
              </a:p>
            </p:txBody>
          </p:sp>
          <p:sp>
            <p:nvSpPr>
              <p:cNvPr id="1173" name="Freihandform: Form 1172">
                <a:extLst>
                  <a:ext uri="{FF2B5EF4-FFF2-40B4-BE49-F238E27FC236}">
                    <a16:creationId xmlns:a16="http://schemas.microsoft.com/office/drawing/2014/main" id="{6F2A3EF0-0C37-4941-B68A-5B50659575FB}"/>
                  </a:ext>
                </a:extLst>
              </p:cNvPr>
              <p:cNvSpPr/>
              <p:nvPr/>
            </p:nvSpPr>
            <p:spPr>
              <a:xfrm>
                <a:off x="3117706" y="2764922"/>
                <a:ext cx="2758689" cy="9193"/>
              </a:xfrm>
              <a:custGeom>
                <a:avLst/>
                <a:gdLst>
                  <a:gd name="connsiteX0" fmla="*/ 4 w 2758689"/>
                  <a:gd name="connsiteY0" fmla="*/ 593 h 9193"/>
                  <a:gd name="connsiteX1" fmla="*/ 2758693 w 2758689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758689" h="9193">
                    <a:moveTo>
                      <a:pt x="4" y="593"/>
                    </a:moveTo>
                    <a:lnTo>
                      <a:pt x="2758693" y="593"/>
                    </a:lnTo>
                  </a:path>
                </a:pathLst>
              </a:custGeom>
              <a:noFill/>
              <a:ln w="18378" cap="flat">
                <a:solidFill>
                  <a:srgbClr val="4878D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4" name="Textfeld 1173">
                <a:extLst>
                  <a:ext uri="{FF2B5EF4-FFF2-40B4-BE49-F238E27FC236}">
                    <a16:creationId xmlns:a16="http://schemas.microsoft.com/office/drawing/2014/main" id="{EF900982-B4CB-49D3-9C83-F126309783D7}"/>
                  </a:ext>
                </a:extLst>
              </p:cNvPr>
              <p:cNvSpPr txBox="1"/>
              <p:nvPr/>
            </p:nvSpPr>
            <p:spPr>
              <a:xfrm>
                <a:off x="3099831" y="2746783"/>
                <a:ext cx="269328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Reichszentrale für naturwissenschaftliche Berichterstattung</a:t>
                </a:r>
              </a:p>
            </p:txBody>
          </p:sp>
        </p:grpSp>
        <p:grpSp>
          <p:nvGrpSpPr>
            <p:cNvPr id="1175" name="Grafik 3">
              <a:extLst>
                <a:ext uri="{FF2B5EF4-FFF2-40B4-BE49-F238E27FC236}">
                  <a16:creationId xmlns:a16="http://schemas.microsoft.com/office/drawing/2014/main" id="{743EC351-1ED9-4E6D-8171-2737564EDE31}"/>
                </a:ext>
              </a:extLst>
            </p:cNvPr>
            <p:cNvGrpSpPr/>
            <p:nvPr/>
          </p:nvGrpSpPr>
          <p:grpSpPr>
            <a:xfrm>
              <a:off x="2025081" y="2941438"/>
              <a:ext cx="1248950" cy="621759"/>
              <a:chOff x="2025081" y="2941438"/>
              <a:chExt cx="1248950" cy="621759"/>
            </a:xfrm>
          </p:grpSpPr>
          <p:sp>
            <p:nvSpPr>
              <p:cNvPr id="1176" name="Freihandform: Form 1175">
                <a:extLst>
                  <a:ext uri="{FF2B5EF4-FFF2-40B4-BE49-F238E27FC236}">
                    <a16:creationId xmlns:a16="http://schemas.microsoft.com/office/drawing/2014/main" id="{351204D2-834C-424B-A7CE-B5C6CD80B0F0}"/>
                  </a:ext>
                </a:extLst>
              </p:cNvPr>
              <p:cNvSpPr/>
              <p:nvPr/>
            </p:nvSpPr>
            <p:spPr>
              <a:xfrm>
                <a:off x="2025081" y="3033374"/>
                <a:ext cx="1216765" cy="437888"/>
              </a:xfrm>
              <a:custGeom>
                <a:avLst/>
                <a:gdLst>
                  <a:gd name="connsiteX0" fmla="*/ 4 w 1216765"/>
                  <a:gd name="connsiteY0" fmla="*/ 438482 h 437888"/>
                  <a:gd name="connsiteX1" fmla="*/ 1216770 w 1216765"/>
                  <a:gd name="connsiteY1" fmla="*/ 438482 h 437888"/>
                  <a:gd name="connsiteX2" fmla="*/ 1216770 w 1216765"/>
                  <a:gd name="connsiteY2" fmla="*/ 593 h 437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16765" h="437888">
                    <a:moveTo>
                      <a:pt x="4" y="438482"/>
                    </a:moveTo>
                    <a:cubicBezTo>
                      <a:pt x="473303" y="438482"/>
                      <a:pt x="1216770" y="438482"/>
                      <a:pt x="1216770" y="438482"/>
                    </a:cubicBezTo>
                    <a:cubicBezTo>
                      <a:pt x="1216770" y="438482"/>
                      <a:pt x="1216770" y="593"/>
                      <a:pt x="1216770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7" name="Freihandform: Form 1176">
                <a:extLst>
                  <a:ext uri="{FF2B5EF4-FFF2-40B4-BE49-F238E27FC236}">
                    <a16:creationId xmlns:a16="http://schemas.microsoft.com/office/drawing/2014/main" id="{DC7B6F09-C068-443A-BE9B-BA14D4E08B46}"/>
                  </a:ext>
                </a:extLst>
              </p:cNvPr>
              <p:cNvSpPr/>
              <p:nvPr/>
            </p:nvSpPr>
            <p:spPr>
              <a:xfrm>
                <a:off x="3209662" y="2941438"/>
                <a:ext cx="64369" cy="91935"/>
              </a:xfrm>
              <a:custGeom>
                <a:avLst/>
                <a:gdLst>
                  <a:gd name="connsiteX0" fmla="*/ 4 w 64369"/>
                  <a:gd name="connsiteY0" fmla="*/ 92529 h 91935"/>
                  <a:gd name="connsiteX1" fmla="*/ 32189 w 64369"/>
                  <a:gd name="connsiteY1" fmla="*/ 593 h 91935"/>
                  <a:gd name="connsiteX2" fmla="*/ 64373 w 64369"/>
                  <a:gd name="connsiteY2" fmla="*/ 92529 h 91935"/>
                  <a:gd name="connsiteX3" fmla="*/ 4 w 64369"/>
                  <a:gd name="connsiteY3" fmla="*/ 92529 h 9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369" h="91935">
                    <a:moveTo>
                      <a:pt x="4" y="92529"/>
                    </a:moveTo>
                    <a:lnTo>
                      <a:pt x="32189" y="593"/>
                    </a:lnTo>
                    <a:lnTo>
                      <a:pt x="64373" y="92529"/>
                    </a:lnTo>
                    <a:lnTo>
                      <a:pt x="4" y="92529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8" name="Textfeld 1177">
                <a:extLst>
                  <a:ext uri="{FF2B5EF4-FFF2-40B4-BE49-F238E27FC236}">
                    <a16:creationId xmlns:a16="http://schemas.microsoft.com/office/drawing/2014/main" id="{1739D032-0230-47EF-A891-E62135124397}"/>
                  </a:ext>
                </a:extLst>
              </p:cNvPr>
              <p:cNvSpPr txBox="1"/>
              <p:nvPr/>
            </p:nvSpPr>
            <p:spPr>
              <a:xfrm>
                <a:off x="2586255" y="3416349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179" name="Grafik 3">
              <a:extLst>
                <a:ext uri="{FF2B5EF4-FFF2-40B4-BE49-F238E27FC236}">
                  <a16:creationId xmlns:a16="http://schemas.microsoft.com/office/drawing/2014/main" id="{F153725D-0CF5-44CF-BEB8-888D747A3C00}"/>
                </a:ext>
              </a:extLst>
            </p:cNvPr>
            <p:cNvGrpSpPr/>
            <p:nvPr/>
          </p:nvGrpSpPr>
          <p:grpSpPr>
            <a:xfrm>
              <a:off x="4221182" y="1863954"/>
              <a:ext cx="551737" cy="450484"/>
              <a:chOff x="4221182" y="1863954"/>
              <a:chExt cx="551737" cy="450484"/>
            </a:xfrm>
          </p:grpSpPr>
          <p:sp>
            <p:nvSpPr>
              <p:cNvPr id="1180" name="Freihandform: Form 1179">
                <a:extLst>
                  <a:ext uri="{FF2B5EF4-FFF2-40B4-BE49-F238E27FC236}">
                    <a16:creationId xmlns:a16="http://schemas.microsoft.com/office/drawing/2014/main" id="{8EDE1589-7077-47C5-ADFA-B555263C16B4}"/>
                  </a:ext>
                </a:extLst>
              </p:cNvPr>
              <p:cNvSpPr/>
              <p:nvPr/>
            </p:nvSpPr>
            <p:spPr>
              <a:xfrm>
                <a:off x="4221182" y="1863954"/>
                <a:ext cx="551737" cy="450484"/>
              </a:xfrm>
              <a:custGeom>
                <a:avLst/>
                <a:gdLst>
                  <a:gd name="connsiteX0" fmla="*/ 4 w 551737"/>
                  <a:gd name="connsiteY0" fmla="*/ 451077 h 450484"/>
                  <a:gd name="connsiteX1" fmla="*/ 4 w 551737"/>
                  <a:gd name="connsiteY1" fmla="*/ 593 h 450484"/>
                  <a:gd name="connsiteX2" fmla="*/ 551742 w 551737"/>
                  <a:gd name="connsiteY2" fmla="*/ 593 h 450484"/>
                  <a:gd name="connsiteX3" fmla="*/ 551742 w 551737"/>
                  <a:gd name="connsiteY3" fmla="*/ 451077 h 450484"/>
                  <a:gd name="connsiteX4" fmla="*/ 4 w 551737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1737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551742" y="593"/>
                    </a:lnTo>
                    <a:lnTo>
                      <a:pt x="551742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956C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1" name="Textfeld 1180">
                <a:extLst>
                  <a:ext uri="{FF2B5EF4-FFF2-40B4-BE49-F238E27FC236}">
                    <a16:creationId xmlns:a16="http://schemas.microsoft.com/office/drawing/2014/main" id="{07B89C2F-C444-4083-A75F-69C7433B6262}"/>
                  </a:ext>
                </a:extLst>
              </p:cNvPr>
              <p:cNvSpPr txBox="1"/>
              <p:nvPr/>
            </p:nvSpPr>
            <p:spPr>
              <a:xfrm>
                <a:off x="4203307" y="1845814"/>
                <a:ext cx="596683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182" name="Textfeld 1181">
                <a:extLst>
                  <a:ext uri="{FF2B5EF4-FFF2-40B4-BE49-F238E27FC236}">
                    <a16:creationId xmlns:a16="http://schemas.microsoft.com/office/drawing/2014/main" id="{D767DC39-F9C6-4BF4-9FA6-C116CABA91A3}"/>
                  </a:ext>
                </a:extLst>
              </p:cNvPr>
              <p:cNvSpPr txBox="1"/>
              <p:nvPr/>
            </p:nvSpPr>
            <p:spPr>
              <a:xfrm>
                <a:off x="4230894" y="1946944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(11526)</a:t>
                </a:r>
              </a:p>
            </p:txBody>
          </p:sp>
          <p:sp>
            <p:nvSpPr>
              <p:cNvPr id="1183" name="Freihandform: Form 1182">
                <a:extLst>
                  <a:ext uri="{FF2B5EF4-FFF2-40B4-BE49-F238E27FC236}">
                    <a16:creationId xmlns:a16="http://schemas.microsoft.com/office/drawing/2014/main" id="{BC12220C-5A06-4BEA-B9A4-15FA2C45E75D}"/>
                  </a:ext>
                </a:extLst>
              </p:cNvPr>
              <p:cNvSpPr/>
              <p:nvPr/>
            </p:nvSpPr>
            <p:spPr>
              <a:xfrm>
                <a:off x="4221182" y="2139760"/>
                <a:ext cx="551737" cy="9193"/>
              </a:xfrm>
              <a:custGeom>
                <a:avLst/>
                <a:gdLst>
                  <a:gd name="connsiteX0" fmla="*/ 4 w 551737"/>
                  <a:gd name="connsiteY0" fmla="*/ 593 h 9193"/>
                  <a:gd name="connsiteX1" fmla="*/ 551742 w 551737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51737" h="9193">
                    <a:moveTo>
                      <a:pt x="4" y="593"/>
                    </a:moveTo>
                    <a:lnTo>
                      <a:pt x="551742" y="593"/>
                    </a:lnTo>
                  </a:path>
                </a:pathLst>
              </a:custGeom>
              <a:noFill/>
              <a:ln w="18378" cap="flat">
                <a:solidFill>
                  <a:srgbClr val="956C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4" name="Textfeld 1183">
                <a:extLst>
                  <a:ext uri="{FF2B5EF4-FFF2-40B4-BE49-F238E27FC236}">
                    <a16:creationId xmlns:a16="http://schemas.microsoft.com/office/drawing/2014/main" id="{8405091D-5BD2-4507-A1A0-309126C3FE08}"/>
                  </a:ext>
                </a:extLst>
              </p:cNvPr>
              <p:cNvSpPr txBox="1"/>
              <p:nvPr/>
            </p:nvSpPr>
            <p:spPr>
              <a:xfrm>
                <a:off x="4203307" y="2121621"/>
                <a:ext cx="578292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1185" name="Grafik 3">
              <a:extLst>
                <a:ext uri="{FF2B5EF4-FFF2-40B4-BE49-F238E27FC236}">
                  <a16:creationId xmlns:a16="http://schemas.microsoft.com/office/drawing/2014/main" id="{6409C4AA-BBAD-448B-AD47-CD40A255A5EB}"/>
                </a:ext>
              </a:extLst>
            </p:cNvPr>
            <p:cNvGrpSpPr/>
            <p:nvPr/>
          </p:nvGrpSpPr>
          <p:grpSpPr>
            <a:xfrm>
              <a:off x="1641807" y="2057018"/>
              <a:ext cx="2578914" cy="1367816"/>
              <a:chOff x="1641807" y="2057018"/>
              <a:chExt cx="2578914" cy="1367816"/>
            </a:xfrm>
          </p:grpSpPr>
          <p:sp>
            <p:nvSpPr>
              <p:cNvPr id="1186" name="Freihandform: Form 1185">
                <a:extLst>
                  <a:ext uri="{FF2B5EF4-FFF2-40B4-BE49-F238E27FC236}">
                    <a16:creationId xmlns:a16="http://schemas.microsoft.com/office/drawing/2014/main" id="{124F92F2-C57D-4791-A997-8169515E5A74}"/>
                  </a:ext>
                </a:extLst>
              </p:cNvPr>
              <p:cNvSpPr/>
              <p:nvPr/>
            </p:nvSpPr>
            <p:spPr>
              <a:xfrm>
                <a:off x="1641807" y="2089196"/>
                <a:ext cx="2486958" cy="1335639"/>
              </a:xfrm>
              <a:custGeom>
                <a:avLst/>
                <a:gdLst>
                  <a:gd name="connsiteX0" fmla="*/ 4 w 2486958"/>
                  <a:gd name="connsiteY0" fmla="*/ 1336232 h 1335639"/>
                  <a:gd name="connsiteX1" fmla="*/ 4 w 2486958"/>
                  <a:gd name="connsiteY1" fmla="*/ 593 h 1335639"/>
                  <a:gd name="connsiteX2" fmla="*/ 2486963 w 2486958"/>
                  <a:gd name="connsiteY2" fmla="*/ 593 h 1335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86958" h="1335639">
                    <a:moveTo>
                      <a:pt x="4" y="1336232"/>
                    </a:moveTo>
                    <a:cubicBezTo>
                      <a:pt x="4" y="902756"/>
                      <a:pt x="4" y="593"/>
                      <a:pt x="4" y="593"/>
                    </a:cubicBezTo>
                    <a:cubicBezTo>
                      <a:pt x="4" y="593"/>
                      <a:pt x="2486963" y="593"/>
                      <a:pt x="2486963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7" name="Freihandform: Form 1186">
                <a:extLst>
                  <a:ext uri="{FF2B5EF4-FFF2-40B4-BE49-F238E27FC236}">
                    <a16:creationId xmlns:a16="http://schemas.microsoft.com/office/drawing/2014/main" id="{1F677E5D-B02F-4617-8501-1D7C2FC24A12}"/>
                  </a:ext>
                </a:extLst>
              </p:cNvPr>
              <p:cNvSpPr/>
              <p:nvPr/>
            </p:nvSpPr>
            <p:spPr>
              <a:xfrm>
                <a:off x="4128766" y="2057018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8" name="Textfeld 1187">
                <a:extLst>
                  <a:ext uri="{FF2B5EF4-FFF2-40B4-BE49-F238E27FC236}">
                    <a16:creationId xmlns:a16="http://schemas.microsoft.com/office/drawing/2014/main" id="{2038479E-431F-4BAB-826F-057CC7ADC9B4}"/>
                  </a:ext>
                </a:extLst>
              </p:cNvPr>
              <p:cNvSpPr txBox="1"/>
              <p:nvPr/>
            </p:nvSpPr>
            <p:spPr>
              <a:xfrm>
                <a:off x="2006287" y="2034282"/>
                <a:ext cx="302423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189" name="Grafik 3">
              <a:extLst>
                <a:ext uri="{FF2B5EF4-FFF2-40B4-BE49-F238E27FC236}">
                  <a16:creationId xmlns:a16="http://schemas.microsoft.com/office/drawing/2014/main" id="{4D71ED6B-A01C-46BE-A7DB-4E76E7E92A12}"/>
                </a:ext>
              </a:extLst>
            </p:cNvPr>
            <p:cNvGrpSpPr/>
            <p:nvPr/>
          </p:nvGrpSpPr>
          <p:grpSpPr>
            <a:xfrm>
              <a:off x="6998262" y="4364600"/>
              <a:ext cx="708063" cy="450484"/>
              <a:chOff x="6998262" y="4364600"/>
              <a:chExt cx="708063" cy="450484"/>
            </a:xfrm>
          </p:grpSpPr>
          <p:sp>
            <p:nvSpPr>
              <p:cNvPr id="1190" name="Freihandform: Form 1189">
                <a:extLst>
                  <a:ext uri="{FF2B5EF4-FFF2-40B4-BE49-F238E27FC236}">
                    <a16:creationId xmlns:a16="http://schemas.microsoft.com/office/drawing/2014/main" id="{8803FE3F-D167-4D37-AA44-C1770EF2B8FE}"/>
                  </a:ext>
                </a:extLst>
              </p:cNvPr>
              <p:cNvSpPr/>
              <p:nvPr/>
            </p:nvSpPr>
            <p:spPr>
              <a:xfrm>
                <a:off x="6998262" y="4364600"/>
                <a:ext cx="708063" cy="450484"/>
              </a:xfrm>
              <a:custGeom>
                <a:avLst/>
                <a:gdLst>
                  <a:gd name="connsiteX0" fmla="*/ 4 w 708063"/>
                  <a:gd name="connsiteY0" fmla="*/ 451077 h 450484"/>
                  <a:gd name="connsiteX1" fmla="*/ 4 w 708063"/>
                  <a:gd name="connsiteY1" fmla="*/ 593 h 450484"/>
                  <a:gd name="connsiteX2" fmla="*/ 708068 w 708063"/>
                  <a:gd name="connsiteY2" fmla="*/ 593 h 450484"/>
                  <a:gd name="connsiteX3" fmla="*/ 708068 w 708063"/>
                  <a:gd name="connsiteY3" fmla="*/ 451077 h 450484"/>
                  <a:gd name="connsiteX4" fmla="*/ 4 w 708063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8063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708068" y="593"/>
                    </a:lnTo>
                    <a:lnTo>
                      <a:pt x="708068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8C613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1" name="Textfeld 1190">
                <a:extLst>
                  <a:ext uri="{FF2B5EF4-FFF2-40B4-BE49-F238E27FC236}">
                    <a16:creationId xmlns:a16="http://schemas.microsoft.com/office/drawing/2014/main" id="{9202530B-6A20-4B28-B4B8-90DBC7B5A16E}"/>
                  </a:ext>
                </a:extLst>
              </p:cNvPr>
              <p:cNvSpPr txBox="1"/>
              <p:nvPr/>
            </p:nvSpPr>
            <p:spPr>
              <a:xfrm>
                <a:off x="6980387" y="4346461"/>
                <a:ext cx="725422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E60 Number</a:t>
                </a:r>
              </a:p>
            </p:txBody>
          </p:sp>
          <p:sp>
            <p:nvSpPr>
              <p:cNvPr id="1192" name="Textfeld 1191">
                <a:extLst>
                  <a:ext uri="{FF2B5EF4-FFF2-40B4-BE49-F238E27FC236}">
                    <a16:creationId xmlns:a16="http://schemas.microsoft.com/office/drawing/2014/main" id="{744148D3-3FFF-4E47-AE6E-EA1DB5C1B516}"/>
                  </a:ext>
                </a:extLst>
              </p:cNvPr>
              <p:cNvSpPr txBox="1"/>
              <p:nvPr/>
            </p:nvSpPr>
            <p:spPr>
              <a:xfrm>
                <a:off x="7086137" y="4447590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(11520)</a:t>
                </a:r>
              </a:p>
            </p:txBody>
          </p:sp>
          <p:sp>
            <p:nvSpPr>
              <p:cNvPr id="1193" name="Freihandform: Form 1192">
                <a:extLst>
                  <a:ext uri="{FF2B5EF4-FFF2-40B4-BE49-F238E27FC236}">
                    <a16:creationId xmlns:a16="http://schemas.microsoft.com/office/drawing/2014/main" id="{3507B5EE-E0EC-469D-A697-C82DA4B672FE}"/>
                  </a:ext>
                </a:extLst>
              </p:cNvPr>
              <p:cNvSpPr/>
              <p:nvPr/>
            </p:nvSpPr>
            <p:spPr>
              <a:xfrm>
                <a:off x="6998262" y="4640407"/>
                <a:ext cx="708063" cy="9193"/>
              </a:xfrm>
              <a:custGeom>
                <a:avLst/>
                <a:gdLst>
                  <a:gd name="connsiteX0" fmla="*/ 4 w 708063"/>
                  <a:gd name="connsiteY0" fmla="*/ 593 h 9193"/>
                  <a:gd name="connsiteX1" fmla="*/ 708068 w 708063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08063" h="9193">
                    <a:moveTo>
                      <a:pt x="4" y="593"/>
                    </a:moveTo>
                    <a:lnTo>
                      <a:pt x="708068" y="593"/>
                    </a:lnTo>
                  </a:path>
                </a:pathLst>
              </a:custGeom>
              <a:noFill/>
              <a:ln w="18378" cap="flat">
                <a:solidFill>
                  <a:srgbClr val="8C613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4" name="Textfeld 1193">
                <a:extLst>
                  <a:ext uri="{FF2B5EF4-FFF2-40B4-BE49-F238E27FC236}">
                    <a16:creationId xmlns:a16="http://schemas.microsoft.com/office/drawing/2014/main" id="{1CB02F98-864F-4912-B352-60EF56B7AF11}"/>
                  </a:ext>
                </a:extLst>
              </p:cNvPr>
              <p:cNvSpPr txBox="1"/>
              <p:nvPr/>
            </p:nvSpPr>
            <p:spPr>
              <a:xfrm>
                <a:off x="7104528" y="4622267"/>
                <a:ext cx="486335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54 399</a:t>
                </a:r>
              </a:p>
            </p:txBody>
          </p:sp>
        </p:grpSp>
        <p:grpSp>
          <p:nvGrpSpPr>
            <p:cNvPr id="1195" name="Grafik 3">
              <a:extLst>
                <a:ext uri="{FF2B5EF4-FFF2-40B4-BE49-F238E27FC236}">
                  <a16:creationId xmlns:a16="http://schemas.microsoft.com/office/drawing/2014/main" id="{C91F1E5A-5C86-4F8C-B3D6-B0C1F2615050}"/>
                </a:ext>
              </a:extLst>
            </p:cNvPr>
            <p:cNvGrpSpPr/>
            <p:nvPr/>
          </p:nvGrpSpPr>
          <p:grpSpPr>
            <a:xfrm>
              <a:off x="5027363" y="4557665"/>
              <a:ext cx="1968876" cy="124112"/>
              <a:chOff x="5027363" y="4557665"/>
              <a:chExt cx="1968876" cy="124112"/>
            </a:xfrm>
          </p:grpSpPr>
          <p:sp>
            <p:nvSpPr>
              <p:cNvPr id="1196" name="Freihandform: Form 1195">
                <a:extLst>
                  <a:ext uri="{FF2B5EF4-FFF2-40B4-BE49-F238E27FC236}">
                    <a16:creationId xmlns:a16="http://schemas.microsoft.com/office/drawing/2014/main" id="{B0CA2DDB-0157-4C00-97B5-0B7575683A0F}"/>
                  </a:ext>
                </a:extLst>
              </p:cNvPr>
              <p:cNvSpPr/>
              <p:nvPr/>
            </p:nvSpPr>
            <p:spPr>
              <a:xfrm>
                <a:off x="5027363" y="4589842"/>
                <a:ext cx="1876920" cy="9193"/>
              </a:xfrm>
              <a:custGeom>
                <a:avLst/>
                <a:gdLst>
                  <a:gd name="connsiteX0" fmla="*/ 4 w 1876920"/>
                  <a:gd name="connsiteY0" fmla="*/ 593 h 9193"/>
                  <a:gd name="connsiteX1" fmla="*/ 1876924 w 1876920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76920" h="9193">
                    <a:moveTo>
                      <a:pt x="4" y="593"/>
                    </a:moveTo>
                    <a:cubicBezTo>
                      <a:pt x="4" y="593"/>
                      <a:pt x="1876924" y="593"/>
                      <a:pt x="1876924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7" name="Freihandform: Form 1196">
                <a:extLst>
                  <a:ext uri="{FF2B5EF4-FFF2-40B4-BE49-F238E27FC236}">
                    <a16:creationId xmlns:a16="http://schemas.microsoft.com/office/drawing/2014/main" id="{8FD12A58-FB46-4E86-AB41-83C79A40149F}"/>
                  </a:ext>
                </a:extLst>
              </p:cNvPr>
              <p:cNvSpPr/>
              <p:nvPr/>
            </p:nvSpPr>
            <p:spPr>
              <a:xfrm>
                <a:off x="6904283" y="4557665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8" name="Textfeld 1197">
                <a:extLst>
                  <a:ext uri="{FF2B5EF4-FFF2-40B4-BE49-F238E27FC236}">
                    <a16:creationId xmlns:a16="http://schemas.microsoft.com/office/drawing/2014/main" id="{810A3BE9-22EE-4105-9CBE-5273B8C791DC}"/>
                  </a:ext>
                </a:extLst>
              </p:cNvPr>
              <p:cNvSpPr txBox="1"/>
              <p:nvPr/>
            </p:nvSpPr>
            <p:spPr>
              <a:xfrm>
                <a:off x="5699712" y="4534929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199" name="Grafik 3">
              <a:extLst>
                <a:ext uri="{FF2B5EF4-FFF2-40B4-BE49-F238E27FC236}">
                  <a16:creationId xmlns:a16="http://schemas.microsoft.com/office/drawing/2014/main" id="{616642AE-92A1-4DA9-AE1D-E11595C07BE4}"/>
                </a:ext>
              </a:extLst>
            </p:cNvPr>
            <p:cNvGrpSpPr/>
            <p:nvPr/>
          </p:nvGrpSpPr>
          <p:grpSpPr>
            <a:xfrm>
              <a:off x="6943089" y="3739439"/>
              <a:ext cx="818411" cy="450484"/>
              <a:chOff x="6943089" y="3739439"/>
              <a:chExt cx="818411" cy="450484"/>
            </a:xfrm>
          </p:grpSpPr>
          <p:sp>
            <p:nvSpPr>
              <p:cNvPr id="1200" name="Freihandform: Form 1199">
                <a:extLst>
                  <a:ext uri="{FF2B5EF4-FFF2-40B4-BE49-F238E27FC236}">
                    <a16:creationId xmlns:a16="http://schemas.microsoft.com/office/drawing/2014/main" id="{8B698DA9-703B-408C-BC07-FD7A5118ECB8}"/>
                  </a:ext>
                </a:extLst>
              </p:cNvPr>
              <p:cNvSpPr/>
              <p:nvPr/>
            </p:nvSpPr>
            <p:spPr>
              <a:xfrm>
                <a:off x="6943089" y="3739439"/>
                <a:ext cx="818411" cy="450484"/>
              </a:xfrm>
              <a:custGeom>
                <a:avLst/>
                <a:gdLst>
                  <a:gd name="connsiteX0" fmla="*/ 4 w 818411"/>
                  <a:gd name="connsiteY0" fmla="*/ 451077 h 450484"/>
                  <a:gd name="connsiteX1" fmla="*/ 4 w 818411"/>
                  <a:gd name="connsiteY1" fmla="*/ 593 h 450484"/>
                  <a:gd name="connsiteX2" fmla="*/ 818415 w 818411"/>
                  <a:gd name="connsiteY2" fmla="*/ 593 h 450484"/>
                  <a:gd name="connsiteX3" fmla="*/ 818415 w 818411"/>
                  <a:gd name="connsiteY3" fmla="*/ 451077 h 450484"/>
                  <a:gd name="connsiteX4" fmla="*/ 4 w 818411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8411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818415" y="593"/>
                    </a:lnTo>
                    <a:lnTo>
                      <a:pt x="818415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DC7EC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1" name="Textfeld 1200">
                <a:extLst>
                  <a:ext uri="{FF2B5EF4-FFF2-40B4-BE49-F238E27FC236}">
                    <a16:creationId xmlns:a16="http://schemas.microsoft.com/office/drawing/2014/main" id="{615614F8-7917-4221-B347-F18D28B4402C}"/>
                  </a:ext>
                </a:extLst>
              </p:cNvPr>
              <p:cNvSpPr txBox="1"/>
              <p:nvPr/>
            </p:nvSpPr>
            <p:spPr>
              <a:xfrm>
                <a:off x="6925214" y="3721299"/>
                <a:ext cx="844965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1202" name="Textfeld 1201">
                <a:extLst>
                  <a:ext uri="{FF2B5EF4-FFF2-40B4-BE49-F238E27FC236}">
                    <a16:creationId xmlns:a16="http://schemas.microsoft.com/office/drawing/2014/main" id="{390287D6-3ACC-4F5F-8458-3928F5D412CA}"/>
                  </a:ext>
                </a:extLst>
              </p:cNvPr>
              <p:cNvSpPr txBox="1"/>
              <p:nvPr/>
            </p:nvSpPr>
            <p:spPr>
              <a:xfrm>
                <a:off x="7086137" y="3822428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(11518)</a:t>
                </a:r>
              </a:p>
            </p:txBody>
          </p:sp>
          <p:sp>
            <p:nvSpPr>
              <p:cNvPr id="1203" name="Freihandform: Form 1202">
                <a:extLst>
                  <a:ext uri="{FF2B5EF4-FFF2-40B4-BE49-F238E27FC236}">
                    <a16:creationId xmlns:a16="http://schemas.microsoft.com/office/drawing/2014/main" id="{4E471ECE-1C2F-47D3-8427-4BE2A9BD1765}"/>
                  </a:ext>
                </a:extLst>
              </p:cNvPr>
              <p:cNvSpPr/>
              <p:nvPr/>
            </p:nvSpPr>
            <p:spPr>
              <a:xfrm>
                <a:off x="6943089" y="4015245"/>
                <a:ext cx="818411" cy="9193"/>
              </a:xfrm>
              <a:custGeom>
                <a:avLst/>
                <a:gdLst>
                  <a:gd name="connsiteX0" fmla="*/ 4 w 818411"/>
                  <a:gd name="connsiteY0" fmla="*/ 593 h 9193"/>
                  <a:gd name="connsiteX1" fmla="*/ 818415 w 818411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18411" h="9193">
                    <a:moveTo>
                      <a:pt x="4" y="593"/>
                    </a:moveTo>
                    <a:lnTo>
                      <a:pt x="818415" y="593"/>
                    </a:lnTo>
                  </a:path>
                </a:pathLst>
              </a:custGeom>
              <a:noFill/>
              <a:ln w="18378" cap="flat">
                <a:solidFill>
                  <a:srgbClr val="DC7EC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4" name="Textfeld 1203">
                <a:extLst>
                  <a:ext uri="{FF2B5EF4-FFF2-40B4-BE49-F238E27FC236}">
                    <a16:creationId xmlns:a16="http://schemas.microsoft.com/office/drawing/2014/main" id="{A15AECBC-2566-4ED9-BB81-3F04933AB943}"/>
                  </a:ext>
                </a:extLst>
              </p:cNvPr>
              <p:cNvSpPr txBox="1"/>
              <p:nvPr/>
            </p:nvSpPr>
            <p:spPr>
              <a:xfrm>
                <a:off x="7145909" y="3997106"/>
                <a:ext cx="403575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1064</a:t>
                </a:r>
              </a:p>
            </p:txBody>
          </p:sp>
        </p:grpSp>
        <p:grpSp>
          <p:nvGrpSpPr>
            <p:cNvPr id="1205" name="Grafik 3">
              <a:extLst>
                <a:ext uri="{FF2B5EF4-FFF2-40B4-BE49-F238E27FC236}">
                  <a16:creationId xmlns:a16="http://schemas.microsoft.com/office/drawing/2014/main" id="{032B0555-B345-41B7-845B-6555F4AB705E}"/>
                </a:ext>
              </a:extLst>
            </p:cNvPr>
            <p:cNvGrpSpPr/>
            <p:nvPr/>
          </p:nvGrpSpPr>
          <p:grpSpPr>
            <a:xfrm>
              <a:off x="5004190" y="3932503"/>
              <a:ext cx="1938071" cy="124112"/>
              <a:chOff x="5004190" y="3932503"/>
              <a:chExt cx="1938071" cy="124112"/>
            </a:xfrm>
          </p:grpSpPr>
          <p:sp>
            <p:nvSpPr>
              <p:cNvPr id="1206" name="Freihandform: Form 1205">
                <a:extLst>
                  <a:ext uri="{FF2B5EF4-FFF2-40B4-BE49-F238E27FC236}">
                    <a16:creationId xmlns:a16="http://schemas.microsoft.com/office/drawing/2014/main" id="{35428B8A-4A52-468E-91A5-5BEC78CC0A5D}"/>
                  </a:ext>
                </a:extLst>
              </p:cNvPr>
              <p:cNvSpPr/>
              <p:nvPr/>
            </p:nvSpPr>
            <p:spPr>
              <a:xfrm>
                <a:off x="5004190" y="3964681"/>
                <a:ext cx="1846114" cy="9193"/>
              </a:xfrm>
              <a:custGeom>
                <a:avLst/>
                <a:gdLst>
                  <a:gd name="connsiteX0" fmla="*/ 4 w 1846114"/>
                  <a:gd name="connsiteY0" fmla="*/ 593 h 9193"/>
                  <a:gd name="connsiteX1" fmla="*/ 1846119 w 184611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846114" h="9193">
                    <a:moveTo>
                      <a:pt x="4" y="593"/>
                    </a:moveTo>
                    <a:cubicBezTo>
                      <a:pt x="4" y="593"/>
                      <a:pt x="1846119" y="593"/>
                      <a:pt x="1846119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7" name="Freihandform: Form 1206">
                <a:extLst>
                  <a:ext uri="{FF2B5EF4-FFF2-40B4-BE49-F238E27FC236}">
                    <a16:creationId xmlns:a16="http://schemas.microsoft.com/office/drawing/2014/main" id="{5C1ADDA7-50C3-43DF-85B3-CB9FA8F0BD16}"/>
                  </a:ext>
                </a:extLst>
              </p:cNvPr>
              <p:cNvSpPr/>
              <p:nvPr/>
            </p:nvSpPr>
            <p:spPr>
              <a:xfrm>
                <a:off x="6850304" y="3932503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8" name="Textfeld 1207">
                <a:extLst>
                  <a:ext uri="{FF2B5EF4-FFF2-40B4-BE49-F238E27FC236}">
                    <a16:creationId xmlns:a16="http://schemas.microsoft.com/office/drawing/2014/main" id="{0735B56B-382D-4218-9FD8-F960291D0295}"/>
                  </a:ext>
                </a:extLst>
              </p:cNvPr>
              <p:cNvSpPr txBox="1"/>
              <p:nvPr/>
            </p:nvSpPr>
            <p:spPr>
              <a:xfrm>
                <a:off x="5661090" y="3909767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209" name="Grafik 3">
              <a:extLst>
                <a:ext uri="{FF2B5EF4-FFF2-40B4-BE49-F238E27FC236}">
                  <a16:creationId xmlns:a16="http://schemas.microsoft.com/office/drawing/2014/main" id="{7B77A759-C9DD-4286-A5B3-189B021F892E}"/>
                </a:ext>
              </a:extLst>
            </p:cNvPr>
            <p:cNvGrpSpPr/>
            <p:nvPr/>
          </p:nvGrpSpPr>
          <p:grpSpPr>
            <a:xfrm>
              <a:off x="7062632" y="3114277"/>
              <a:ext cx="579324" cy="450484"/>
              <a:chOff x="7062632" y="3114277"/>
              <a:chExt cx="579324" cy="450484"/>
            </a:xfrm>
          </p:grpSpPr>
          <p:sp>
            <p:nvSpPr>
              <p:cNvPr id="1210" name="Freihandform: Form 1209">
                <a:extLst>
                  <a:ext uri="{FF2B5EF4-FFF2-40B4-BE49-F238E27FC236}">
                    <a16:creationId xmlns:a16="http://schemas.microsoft.com/office/drawing/2014/main" id="{EF05D4C4-9FF8-4AA6-88F7-741073DB58B1}"/>
                  </a:ext>
                </a:extLst>
              </p:cNvPr>
              <p:cNvSpPr/>
              <p:nvPr/>
            </p:nvSpPr>
            <p:spPr>
              <a:xfrm>
                <a:off x="7062632" y="3114277"/>
                <a:ext cx="579324" cy="450484"/>
              </a:xfrm>
              <a:custGeom>
                <a:avLst/>
                <a:gdLst>
                  <a:gd name="connsiteX0" fmla="*/ 4 w 579324"/>
                  <a:gd name="connsiteY0" fmla="*/ 451077 h 450484"/>
                  <a:gd name="connsiteX1" fmla="*/ 4 w 579324"/>
                  <a:gd name="connsiteY1" fmla="*/ 593 h 450484"/>
                  <a:gd name="connsiteX2" fmla="*/ 579329 w 579324"/>
                  <a:gd name="connsiteY2" fmla="*/ 593 h 450484"/>
                  <a:gd name="connsiteX3" fmla="*/ 579329 w 579324"/>
                  <a:gd name="connsiteY3" fmla="*/ 451077 h 450484"/>
                  <a:gd name="connsiteX4" fmla="*/ 4 w 579324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9324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579329" y="593"/>
                    </a:lnTo>
                    <a:lnTo>
                      <a:pt x="579329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6ACC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1" name="Textfeld 1210">
                <a:extLst>
                  <a:ext uri="{FF2B5EF4-FFF2-40B4-BE49-F238E27FC236}">
                    <a16:creationId xmlns:a16="http://schemas.microsoft.com/office/drawing/2014/main" id="{09353DF0-95F8-4F88-9F1B-3D596911A697}"/>
                  </a:ext>
                </a:extLst>
              </p:cNvPr>
              <p:cNvSpPr txBox="1"/>
              <p:nvPr/>
            </p:nvSpPr>
            <p:spPr>
              <a:xfrm>
                <a:off x="7044757" y="3096138"/>
                <a:ext cx="633465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212" name="Textfeld 1211">
                <a:extLst>
                  <a:ext uri="{FF2B5EF4-FFF2-40B4-BE49-F238E27FC236}">
                    <a16:creationId xmlns:a16="http://schemas.microsoft.com/office/drawing/2014/main" id="{90CDE62A-AB6F-469F-A82B-BCB27C693273}"/>
                  </a:ext>
                </a:extLst>
              </p:cNvPr>
              <p:cNvSpPr txBox="1"/>
              <p:nvPr/>
            </p:nvSpPr>
            <p:spPr>
              <a:xfrm>
                <a:off x="7086137" y="3197267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(11523)</a:t>
                </a:r>
              </a:p>
            </p:txBody>
          </p:sp>
          <p:sp>
            <p:nvSpPr>
              <p:cNvPr id="1213" name="Freihandform: Form 1212">
                <a:extLst>
                  <a:ext uri="{FF2B5EF4-FFF2-40B4-BE49-F238E27FC236}">
                    <a16:creationId xmlns:a16="http://schemas.microsoft.com/office/drawing/2014/main" id="{C3361F35-E5D5-4E80-82DD-1D840580A4F2}"/>
                  </a:ext>
                </a:extLst>
              </p:cNvPr>
              <p:cNvSpPr/>
              <p:nvPr/>
            </p:nvSpPr>
            <p:spPr>
              <a:xfrm>
                <a:off x="7062632" y="3390084"/>
                <a:ext cx="579324" cy="9193"/>
              </a:xfrm>
              <a:custGeom>
                <a:avLst/>
                <a:gdLst>
                  <a:gd name="connsiteX0" fmla="*/ 4 w 579324"/>
                  <a:gd name="connsiteY0" fmla="*/ 593 h 9193"/>
                  <a:gd name="connsiteX1" fmla="*/ 579329 w 57932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79324" h="9193">
                    <a:moveTo>
                      <a:pt x="4" y="593"/>
                    </a:moveTo>
                    <a:lnTo>
                      <a:pt x="579329" y="593"/>
                    </a:lnTo>
                  </a:path>
                </a:pathLst>
              </a:custGeom>
              <a:noFill/>
              <a:ln w="18378" cap="flat">
                <a:solidFill>
                  <a:srgbClr val="6ACC6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2" name="Textfeld 1271">
                <a:extLst>
                  <a:ext uri="{FF2B5EF4-FFF2-40B4-BE49-F238E27FC236}">
                    <a16:creationId xmlns:a16="http://schemas.microsoft.com/office/drawing/2014/main" id="{2AEBCD19-1BBD-4A54-B626-F0B3622DB9FC}"/>
                  </a:ext>
                </a:extLst>
              </p:cNvPr>
              <p:cNvSpPr txBox="1"/>
              <p:nvPr/>
            </p:nvSpPr>
            <p:spPr>
              <a:xfrm>
                <a:off x="7132115" y="3371944"/>
                <a:ext cx="44035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Berlin</a:t>
                </a:r>
              </a:p>
            </p:txBody>
          </p:sp>
        </p:grpSp>
        <p:grpSp>
          <p:nvGrpSpPr>
            <p:cNvPr id="1273" name="Grafik 3">
              <a:extLst>
                <a:ext uri="{FF2B5EF4-FFF2-40B4-BE49-F238E27FC236}">
                  <a16:creationId xmlns:a16="http://schemas.microsoft.com/office/drawing/2014/main" id="{18ED4A7A-4844-4D3B-BC72-10DEBB1BD31B}"/>
                </a:ext>
              </a:extLst>
            </p:cNvPr>
            <p:cNvGrpSpPr/>
            <p:nvPr/>
          </p:nvGrpSpPr>
          <p:grpSpPr>
            <a:xfrm>
              <a:off x="5637861" y="3307342"/>
              <a:ext cx="1421920" cy="124112"/>
              <a:chOff x="5637861" y="3307342"/>
              <a:chExt cx="1421920" cy="124112"/>
            </a:xfrm>
          </p:grpSpPr>
          <p:sp>
            <p:nvSpPr>
              <p:cNvPr id="1274" name="Freihandform: Form 1273">
                <a:extLst>
                  <a:ext uri="{FF2B5EF4-FFF2-40B4-BE49-F238E27FC236}">
                    <a16:creationId xmlns:a16="http://schemas.microsoft.com/office/drawing/2014/main" id="{850F7605-C193-4ED3-954C-F2320F3A8524}"/>
                  </a:ext>
                </a:extLst>
              </p:cNvPr>
              <p:cNvSpPr/>
              <p:nvPr/>
            </p:nvSpPr>
            <p:spPr>
              <a:xfrm>
                <a:off x="5637861" y="3339519"/>
                <a:ext cx="1329964" cy="9193"/>
              </a:xfrm>
              <a:custGeom>
                <a:avLst/>
                <a:gdLst>
                  <a:gd name="connsiteX0" fmla="*/ 4 w 1329964"/>
                  <a:gd name="connsiteY0" fmla="*/ 593 h 9193"/>
                  <a:gd name="connsiteX1" fmla="*/ 1329968 w 132996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9964" h="9193">
                    <a:moveTo>
                      <a:pt x="4" y="593"/>
                    </a:moveTo>
                    <a:cubicBezTo>
                      <a:pt x="4" y="593"/>
                      <a:pt x="1329968" y="593"/>
                      <a:pt x="1329968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5" name="Freihandform: Form 1274">
                <a:extLst>
                  <a:ext uri="{FF2B5EF4-FFF2-40B4-BE49-F238E27FC236}">
                    <a16:creationId xmlns:a16="http://schemas.microsoft.com/office/drawing/2014/main" id="{4F6B1C96-0A4B-4E4E-997F-DB1A410D5820}"/>
                  </a:ext>
                </a:extLst>
              </p:cNvPr>
              <p:cNvSpPr/>
              <p:nvPr/>
            </p:nvSpPr>
            <p:spPr>
              <a:xfrm>
                <a:off x="6967825" y="3307342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6" name="Textfeld 1275">
                <a:extLst>
                  <a:ext uri="{FF2B5EF4-FFF2-40B4-BE49-F238E27FC236}">
                    <a16:creationId xmlns:a16="http://schemas.microsoft.com/office/drawing/2014/main" id="{7C14683D-6678-47F4-B14D-E3D41B116616}"/>
                  </a:ext>
                </a:extLst>
              </p:cNvPr>
              <p:cNvSpPr txBox="1"/>
              <p:nvPr/>
            </p:nvSpPr>
            <p:spPr>
              <a:xfrm>
                <a:off x="6036732" y="3284606"/>
                <a:ext cx="35759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277" name="Grafik 3">
              <a:extLst>
                <a:ext uri="{FF2B5EF4-FFF2-40B4-BE49-F238E27FC236}">
                  <a16:creationId xmlns:a16="http://schemas.microsoft.com/office/drawing/2014/main" id="{18CF30C4-AEAA-48D6-9BBF-C233AA017BD3}"/>
                </a:ext>
              </a:extLst>
            </p:cNvPr>
            <p:cNvGrpSpPr/>
            <p:nvPr/>
          </p:nvGrpSpPr>
          <p:grpSpPr>
            <a:xfrm>
              <a:off x="9770745" y="4364600"/>
              <a:ext cx="873584" cy="450484"/>
              <a:chOff x="9770745" y="4364600"/>
              <a:chExt cx="873584" cy="450484"/>
            </a:xfrm>
          </p:grpSpPr>
          <p:sp>
            <p:nvSpPr>
              <p:cNvPr id="1278" name="Freihandform: Form 1277">
                <a:extLst>
                  <a:ext uri="{FF2B5EF4-FFF2-40B4-BE49-F238E27FC236}">
                    <a16:creationId xmlns:a16="http://schemas.microsoft.com/office/drawing/2014/main" id="{D71866C6-793C-422B-B9C5-FB61F198125F}"/>
                  </a:ext>
                </a:extLst>
              </p:cNvPr>
              <p:cNvSpPr/>
              <p:nvPr/>
            </p:nvSpPr>
            <p:spPr>
              <a:xfrm>
                <a:off x="9770745" y="4364600"/>
                <a:ext cx="873584" cy="450484"/>
              </a:xfrm>
              <a:custGeom>
                <a:avLst/>
                <a:gdLst>
                  <a:gd name="connsiteX0" fmla="*/ 4 w 873584"/>
                  <a:gd name="connsiteY0" fmla="*/ 451077 h 450484"/>
                  <a:gd name="connsiteX1" fmla="*/ 4 w 873584"/>
                  <a:gd name="connsiteY1" fmla="*/ 593 h 450484"/>
                  <a:gd name="connsiteX2" fmla="*/ 873589 w 873584"/>
                  <a:gd name="connsiteY2" fmla="*/ 593 h 450484"/>
                  <a:gd name="connsiteX3" fmla="*/ 873589 w 873584"/>
                  <a:gd name="connsiteY3" fmla="*/ 451077 h 450484"/>
                  <a:gd name="connsiteX4" fmla="*/ 4 w 873584"/>
                  <a:gd name="connsiteY4" fmla="*/ 451077 h 4504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3584" h="450484">
                    <a:moveTo>
                      <a:pt x="4" y="451077"/>
                    </a:moveTo>
                    <a:lnTo>
                      <a:pt x="4" y="593"/>
                    </a:lnTo>
                    <a:lnTo>
                      <a:pt x="873589" y="593"/>
                    </a:lnTo>
                    <a:lnTo>
                      <a:pt x="873589" y="451077"/>
                    </a:lnTo>
                    <a:lnTo>
                      <a:pt x="4" y="451077"/>
                    </a:lnTo>
                    <a:close/>
                  </a:path>
                </a:pathLst>
              </a:custGeom>
              <a:noFill/>
              <a:ln w="18378" cap="flat">
                <a:solidFill>
                  <a:srgbClr val="956C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79" name="Textfeld 1278">
                <a:extLst>
                  <a:ext uri="{FF2B5EF4-FFF2-40B4-BE49-F238E27FC236}">
                    <a16:creationId xmlns:a16="http://schemas.microsoft.com/office/drawing/2014/main" id="{767B95AC-F4AA-4687-AA26-69250E0CC751}"/>
                  </a:ext>
                </a:extLst>
              </p:cNvPr>
              <p:cNvSpPr txBox="1"/>
              <p:nvPr/>
            </p:nvSpPr>
            <p:spPr>
              <a:xfrm>
                <a:off x="9913794" y="4346461"/>
                <a:ext cx="596683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280" name="Textfeld 1279">
                <a:extLst>
                  <a:ext uri="{FF2B5EF4-FFF2-40B4-BE49-F238E27FC236}">
                    <a16:creationId xmlns:a16="http://schemas.microsoft.com/office/drawing/2014/main" id="{08DF16DB-7973-4136-BFBE-D5A813B0F62B}"/>
                  </a:ext>
                </a:extLst>
              </p:cNvPr>
              <p:cNvSpPr txBox="1"/>
              <p:nvPr/>
            </p:nvSpPr>
            <p:spPr>
              <a:xfrm>
                <a:off x="9941381" y="4447590"/>
                <a:ext cx="504727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(11521)</a:t>
                </a:r>
              </a:p>
            </p:txBody>
          </p:sp>
          <p:sp>
            <p:nvSpPr>
              <p:cNvPr id="1281" name="Freihandform: Form 1280">
                <a:extLst>
                  <a:ext uri="{FF2B5EF4-FFF2-40B4-BE49-F238E27FC236}">
                    <a16:creationId xmlns:a16="http://schemas.microsoft.com/office/drawing/2014/main" id="{9E0172C5-4534-42BB-A3AD-0E042684F66F}"/>
                  </a:ext>
                </a:extLst>
              </p:cNvPr>
              <p:cNvSpPr/>
              <p:nvPr/>
            </p:nvSpPr>
            <p:spPr>
              <a:xfrm>
                <a:off x="9770745" y="4640407"/>
                <a:ext cx="873584" cy="9193"/>
              </a:xfrm>
              <a:custGeom>
                <a:avLst/>
                <a:gdLst>
                  <a:gd name="connsiteX0" fmla="*/ 4 w 873584"/>
                  <a:gd name="connsiteY0" fmla="*/ 593 h 9193"/>
                  <a:gd name="connsiteX1" fmla="*/ 873589 w 873584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3584" h="9193">
                    <a:moveTo>
                      <a:pt x="4" y="593"/>
                    </a:moveTo>
                    <a:lnTo>
                      <a:pt x="873589" y="593"/>
                    </a:lnTo>
                  </a:path>
                </a:pathLst>
              </a:custGeom>
              <a:noFill/>
              <a:ln w="18378" cap="flat">
                <a:solidFill>
                  <a:srgbClr val="956CB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2" name="Textfeld 1281">
                <a:extLst>
                  <a:ext uri="{FF2B5EF4-FFF2-40B4-BE49-F238E27FC236}">
                    <a16:creationId xmlns:a16="http://schemas.microsoft.com/office/drawing/2014/main" id="{8CE6A5AA-0418-4F24-83DF-FAAD27DFCC28}"/>
                  </a:ext>
                </a:extLst>
              </p:cNvPr>
              <p:cNvSpPr txBox="1"/>
              <p:nvPr/>
            </p:nvSpPr>
            <p:spPr>
              <a:xfrm>
                <a:off x="9752870" y="4622267"/>
                <a:ext cx="863356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Schlussnummer</a:t>
                </a:r>
              </a:p>
            </p:txBody>
          </p:sp>
        </p:grpSp>
        <p:grpSp>
          <p:nvGrpSpPr>
            <p:cNvPr id="1283" name="Grafik 3">
              <a:extLst>
                <a:ext uri="{FF2B5EF4-FFF2-40B4-BE49-F238E27FC236}">
                  <a16:creationId xmlns:a16="http://schemas.microsoft.com/office/drawing/2014/main" id="{A683FDA2-CCB2-4618-8F9E-37E0802621E8}"/>
                </a:ext>
              </a:extLst>
            </p:cNvPr>
            <p:cNvGrpSpPr/>
            <p:nvPr/>
          </p:nvGrpSpPr>
          <p:grpSpPr>
            <a:xfrm>
              <a:off x="7708165" y="4557665"/>
              <a:ext cx="2061752" cy="124112"/>
              <a:chOff x="7708165" y="4557665"/>
              <a:chExt cx="2061752" cy="124112"/>
            </a:xfrm>
          </p:grpSpPr>
          <p:sp>
            <p:nvSpPr>
              <p:cNvPr id="1284" name="Freihandform: Form 1283">
                <a:extLst>
                  <a:ext uri="{FF2B5EF4-FFF2-40B4-BE49-F238E27FC236}">
                    <a16:creationId xmlns:a16="http://schemas.microsoft.com/office/drawing/2014/main" id="{2E669F0E-D215-494E-892E-E07A5DC27F38}"/>
                  </a:ext>
                </a:extLst>
              </p:cNvPr>
              <p:cNvSpPr/>
              <p:nvPr/>
            </p:nvSpPr>
            <p:spPr>
              <a:xfrm>
                <a:off x="7708165" y="4589842"/>
                <a:ext cx="1969795" cy="9193"/>
              </a:xfrm>
              <a:custGeom>
                <a:avLst/>
                <a:gdLst>
                  <a:gd name="connsiteX0" fmla="*/ 4 w 1969795"/>
                  <a:gd name="connsiteY0" fmla="*/ 593 h 9193"/>
                  <a:gd name="connsiteX1" fmla="*/ 1969800 w 1969795"/>
                  <a:gd name="connsiteY1" fmla="*/ 593 h 91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969795" h="9193">
                    <a:moveTo>
                      <a:pt x="4" y="593"/>
                    </a:moveTo>
                    <a:cubicBezTo>
                      <a:pt x="4" y="593"/>
                      <a:pt x="1969800" y="593"/>
                      <a:pt x="1969800" y="593"/>
                    </a:cubicBezTo>
                  </a:path>
                </a:pathLst>
              </a:custGeom>
              <a:noFill/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5" name="Freihandform: Form 1284">
                <a:extLst>
                  <a:ext uri="{FF2B5EF4-FFF2-40B4-BE49-F238E27FC236}">
                    <a16:creationId xmlns:a16="http://schemas.microsoft.com/office/drawing/2014/main" id="{4348F007-7328-4C1F-B150-E900073CD931}"/>
                  </a:ext>
                </a:extLst>
              </p:cNvPr>
              <p:cNvSpPr/>
              <p:nvPr/>
            </p:nvSpPr>
            <p:spPr>
              <a:xfrm>
                <a:off x="9677961" y="4557665"/>
                <a:ext cx="91956" cy="64354"/>
              </a:xfrm>
              <a:custGeom>
                <a:avLst/>
                <a:gdLst>
                  <a:gd name="connsiteX0" fmla="*/ 4 w 91956"/>
                  <a:gd name="connsiteY0" fmla="*/ 593 h 64354"/>
                  <a:gd name="connsiteX1" fmla="*/ 91960 w 91956"/>
                  <a:gd name="connsiteY1" fmla="*/ 32770 h 64354"/>
                  <a:gd name="connsiteX2" fmla="*/ 4 w 91956"/>
                  <a:gd name="connsiteY2" fmla="*/ 64948 h 64354"/>
                  <a:gd name="connsiteX3" fmla="*/ 4 w 91956"/>
                  <a:gd name="connsiteY3" fmla="*/ 593 h 6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56" h="64354">
                    <a:moveTo>
                      <a:pt x="4" y="593"/>
                    </a:moveTo>
                    <a:lnTo>
                      <a:pt x="91960" y="32770"/>
                    </a:lnTo>
                    <a:lnTo>
                      <a:pt x="4" y="64948"/>
                    </a:lnTo>
                    <a:lnTo>
                      <a:pt x="4" y="593"/>
                    </a:lnTo>
                    <a:close/>
                  </a:path>
                </a:pathLst>
              </a:custGeom>
              <a:solidFill>
                <a:srgbClr val="000000"/>
              </a:solidFill>
              <a:ln w="918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6" name="Textfeld 1285">
                <a:extLst>
                  <a:ext uri="{FF2B5EF4-FFF2-40B4-BE49-F238E27FC236}">
                    <a16:creationId xmlns:a16="http://schemas.microsoft.com/office/drawing/2014/main" id="{F8959375-06BC-4867-8FDD-D8FCFF042D21}"/>
                  </a:ext>
                </a:extLst>
              </p:cNvPr>
              <p:cNvSpPr txBox="1"/>
              <p:nvPr/>
            </p:nvSpPr>
            <p:spPr>
              <a:xfrm>
                <a:off x="8482034" y="4534929"/>
                <a:ext cx="302423" cy="1925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8CF580-F8A2-4475-8954-760F4505A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Zahlen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7DD2E81-F6F8-458F-A431-89D54C530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10800000">
            <a:off x="298579" y="1631444"/>
            <a:ext cx="6270171" cy="5151275"/>
          </a:xfrm>
          <a:prstGeom prst="rect">
            <a:avLst/>
          </a:prstGeom>
        </p:spPr>
      </p:pic>
      <p:sp>
        <p:nvSpPr>
          <p:cNvPr id="13952" name="Ellipse 13951">
            <a:extLst>
              <a:ext uri="{FF2B5EF4-FFF2-40B4-BE49-F238E27FC236}">
                <a16:creationId xmlns:a16="http://schemas.microsoft.com/office/drawing/2014/main" id="{047073A0-C18E-47E2-9615-172896E19F9A}"/>
              </a:ext>
            </a:extLst>
          </p:cNvPr>
          <p:cNvSpPr/>
          <p:nvPr/>
        </p:nvSpPr>
        <p:spPr>
          <a:xfrm>
            <a:off x="981512" y="5016617"/>
            <a:ext cx="1400961" cy="1157680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3" name="Ellipse 13952">
            <a:extLst>
              <a:ext uri="{FF2B5EF4-FFF2-40B4-BE49-F238E27FC236}">
                <a16:creationId xmlns:a16="http://schemas.microsoft.com/office/drawing/2014/main" id="{CA3DAD75-6D52-4DCC-8747-A7247E255F40}"/>
              </a:ext>
            </a:extLst>
          </p:cNvPr>
          <p:cNvSpPr/>
          <p:nvPr/>
        </p:nvSpPr>
        <p:spPr>
          <a:xfrm>
            <a:off x="3977781" y="3053592"/>
            <a:ext cx="1240172" cy="101646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4" name="Ellipse 13953">
            <a:extLst>
              <a:ext uri="{FF2B5EF4-FFF2-40B4-BE49-F238E27FC236}">
                <a16:creationId xmlns:a16="http://schemas.microsoft.com/office/drawing/2014/main" id="{424DDF96-DC9A-46D1-8A88-AD2D2DB390C3}"/>
              </a:ext>
            </a:extLst>
          </p:cNvPr>
          <p:cNvSpPr/>
          <p:nvPr/>
        </p:nvSpPr>
        <p:spPr>
          <a:xfrm>
            <a:off x="5666766" y="3654103"/>
            <a:ext cx="994094" cy="93467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5" name="Ellipse 13954">
            <a:extLst>
              <a:ext uri="{FF2B5EF4-FFF2-40B4-BE49-F238E27FC236}">
                <a16:creationId xmlns:a16="http://schemas.microsoft.com/office/drawing/2014/main" id="{19585988-E806-4878-8849-39D7A23DB07E}"/>
              </a:ext>
            </a:extLst>
          </p:cNvPr>
          <p:cNvSpPr/>
          <p:nvPr/>
        </p:nvSpPr>
        <p:spPr>
          <a:xfrm>
            <a:off x="206468" y="1917582"/>
            <a:ext cx="3322501" cy="3099035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6" name="Ellipse 13955">
            <a:extLst>
              <a:ext uri="{FF2B5EF4-FFF2-40B4-BE49-F238E27FC236}">
                <a16:creationId xmlns:a16="http://schemas.microsoft.com/office/drawing/2014/main" id="{6353A3B7-3674-4AE5-B5BC-CD55AB738018}"/>
              </a:ext>
            </a:extLst>
          </p:cNvPr>
          <p:cNvSpPr/>
          <p:nvPr/>
        </p:nvSpPr>
        <p:spPr>
          <a:xfrm>
            <a:off x="2692866" y="4070057"/>
            <a:ext cx="3065407" cy="2582161"/>
          </a:xfrm>
          <a:prstGeom prst="ellipse">
            <a:avLst/>
          </a:prstGeom>
          <a:solidFill>
            <a:srgbClr val="A0BB2D">
              <a:alpha val="1961"/>
            </a:srgb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57" name="Textfeld 13956">
            <a:extLst>
              <a:ext uri="{FF2B5EF4-FFF2-40B4-BE49-F238E27FC236}">
                <a16:creationId xmlns:a16="http://schemas.microsoft.com/office/drawing/2014/main" id="{F4AEE991-90F9-4C98-9426-76B0408F6D84}"/>
              </a:ext>
            </a:extLst>
          </p:cNvPr>
          <p:cNvSpPr txBox="1"/>
          <p:nvPr/>
        </p:nvSpPr>
        <p:spPr>
          <a:xfrm rot="16200000">
            <a:off x="-57613" y="5410790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Publikationen</a:t>
            </a:r>
          </a:p>
        </p:txBody>
      </p:sp>
      <p:sp>
        <p:nvSpPr>
          <p:cNvPr id="13958" name="Textfeld 13957">
            <a:extLst>
              <a:ext uri="{FF2B5EF4-FFF2-40B4-BE49-F238E27FC236}">
                <a16:creationId xmlns:a16="http://schemas.microsoft.com/office/drawing/2014/main" id="{B85284C5-02D7-42EA-BD47-904CB4F78322}"/>
              </a:ext>
            </a:extLst>
          </p:cNvPr>
          <p:cNvSpPr txBox="1"/>
          <p:nvPr/>
        </p:nvSpPr>
        <p:spPr>
          <a:xfrm>
            <a:off x="4793644" y="2776539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„Schlussnummern“</a:t>
            </a:r>
          </a:p>
        </p:txBody>
      </p:sp>
      <p:sp>
        <p:nvSpPr>
          <p:cNvPr id="13959" name="Textfeld 13958">
            <a:extLst>
              <a:ext uri="{FF2B5EF4-FFF2-40B4-BE49-F238E27FC236}">
                <a16:creationId xmlns:a16="http://schemas.microsoft.com/office/drawing/2014/main" id="{64F11DAD-8509-4C81-AFBB-0B2AB6D836E0}"/>
              </a:ext>
            </a:extLst>
          </p:cNvPr>
          <p:cNvSpPr txBox="1"/>
          <p:nvPr/>
        </p:nvSpPr>
        <p:spPr>
          <a:xfrm>
            <a:off x="5745586" y="458028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Lehre</a:t>
            </a:r>
          </a:p>
        </p:txBody>
      </p:sp>
      <p:sp>
        <p:nvSpPr>
          <p:cNvPr id="13960" name="Textfeld 13959">
            <a:extLst>
              <a:ext uri="{FF2B5EF4-FFF2-40B4-BE49-F238E27FC236}">
                <a16:creationId xmlns:a16="http://schemas.microsoft.com/office/drawing/2014/main" id="{04CEFDEF-3131-49AF-AC2B-FB3630979C14}"/>
              </a:ext>
            </a:extLst>
          </p:cNvPr>
          <p:cNvSpPr txBox="1"/>
          <p:nvPr/>
        </p:nvSpPr>
        <p:spPr>
          <a:xfrm>
            <a:off x="2917246" y="1829502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Zugänge, </a:t>
            </a:r>
          </a:p>
          <a:p>
            <a:r>
              <a:rPr lang="de-DE" dirty="0"/>
              <a:t>	Präparationsarbeiten</a:t>
            </a:r>
          </a:p>
        </p:txBody>
      </p:sp>
      <p:sp>
        <p:nvSpPr>
          <p:cNvPr id="13961" name="Textfeld 13960">
            <a:extLst>
              <a:ext uri="{FF2B5EF4-FFF2-40B4-BE49-F238E27FC236}">
                <a16:creationId xmlns:a16="http://schemas.microsoft.com/office/drawing/2014/main" id="{0D77172E-FED8-4CFD-9638-928885925A06}"/>
              </a:ext>
            </a:extLst>
          </p:cNvPr>
          <p:cNvSpPr txBox="1"/>
          <p:nvPr/>
        </p:nvSpPr>
        <p:spPr>
          <a:xfrm>
            <a:off x="1421828" y="6269955"/>
            <a:ext cx="2696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	Personalia,</a:t>
            </a:r>
          </a:p>
          <a:p>
            <a:r>
              <a:rPr lang="de-DE" dirty="0"/>
              <a:t>Sammlungsorganisation</a:t>
            </a:r>
          </a:p>
        </p:txBody>
      </p:sp>
      <p:graphicFrame>
        <p:nvGraphicFramePr>
          <p:cNvPr id="13962" name="Tabelle 13962">
            <a:extLst>
              <a:ext uri="{FF2B5EF4-FFF2-40B4-BE49-F238E27FC236}">
                <a16:creationId xmlns:a16="http://schemas.microsoft.com/office/drawing/2014/main" id="{2FE3A242-7F08-4F8A-9D1B-4E4AE9EFF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218579"/>
              </p:ext>
            </p:extLst>
          </p:nvPr>
        </p:nvGraphicFramePr>
        <p:xfrm>
          <a:off x="7400188" y="1253580"/>
          <a:ext cx="4493234" cy="23592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155">
                  <a:extLst>
                    <a:ext uri="{9D8B030D-6E8A-4147-A177-3AD203B41FA5}">
                      <a16:colId xmlns:a16="http://schemas.microsoft.com/office/drawing/2014/main" val="3795670750"/>
                    </a:ext>
                  </a:extLst>
                </a:gridCol>
                <a:gridCol w="1413079">
                  <a:extLst>
                    <a:ext uri="{9D8B030D-6E8A-4147-A177-3AD203B41FA5}">
                      <a16:colId xmlns:a16="http://schemas.microsoft.com/office/drawing/2014/main" val="3353711192"/>
                    </a:ext>
                  </a:extLst>
                </a:gridCol>
              </a:tblGrid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Semantische Entität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Häufigkeit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9443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52133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22415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E19 </a:t>
                      </a:r>
                      <a:r>
                        <a:rPr lang="de-DE" sz="1400" dirty="0" err="1"/>
                        <a:t>Physical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Object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725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E78 </a:t>
                      </a:r>
                      <a:r>
                        <a:rPr lang="de-DE" sz="1400" dirty="0" err="1"/>
                        <a:t>Curated</a:t>
                      </a:r>
                      <a:r>
                        <a:rPr lang="de-DE" sz="1400" dirty="0"/>
                        <a:t>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07850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E28 </a:t>
                      </a:r>
                      <a:r>
                        <a:rPr lang="de-DE" sz="1400" dirty="0" err="1"/>
                        <a:t>Conceptual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Object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98625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18749"/>
                  </a:ext>
                </a:extLst>
              </a:tr>
            </a:tbl>
          </a:graphicData>
        </a:graphic>
      </p:graphicFrame>
      <p:graphicFrame>
        <p:nvGraphicFramePr>
          <p:cNvPr id="13963" name="Tabelle 13962">
            <a:extLst>
              <a:ext uri="{FF2B5EF4-FFF2-40B4-BE49-F238E27FC236}">
                <a16:creationId xmlns:a16="http://schemas.microsoft.com/office/drawing/2014/main" id="{A653F01F-E869-49BD-BB04-D8F04A7B2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099689"/>
              </p:ext>
            </p:extLst>
          </p:nvPr>
        </p:nvGraphicFramePr>
        <p:xfrm>
          <a:off x="7400188" y="3856640"/>
          <a:ext cx="4493234" cy="2696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80155">
                  <a:extLst>
                    <a:ext uri="{9D8B030D-6E8A-4147-A177-3AD203B41FA5}">
                      <a16:colId xmlns:a16="http://schemas.microsoft.com/office/drawing/2014/main" val="3795670750"/>
                    </a:ext>
                  </a:extLst>
                </a:gridCol>
                <a:gridCol w="1413079">
                  <a:extLst>
                    <a:ext uri="{9D8B030D-6E8A-4147-A177-3AD203B41FA5}">
                      <a16:colId xmlns:a16="http://schemas.microsoft.com/office/drawing/2014/main" val="3353711192"/>
                    </a:ext>
                  </a:extLst>
                </a:gridCol>
              </a:tblGrid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Semantische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Häufigkeit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49443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1078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952133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P53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former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location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224151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P43 </a:t>
                      </a:r>
                      <a:r>
                        <a:rPr lang="de-DE" sz="1400" dirty="0" err="1"/>
                        <a:t>has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dimension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07725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P23 </a:t>
                      </a:r>
                      <a:r>
                        <a:rPr lang="de-DE" sz="1400" dirty="0" err="1"/>
                        <a:t>transferred</a:t>
                      </a:r>
                      <a:r>
                        <a:rPr lang="de-DE" sz="1400" dirty="0"/>
                        <a:t> title </a:t>
                      </a:r>
                      <a:r>
                        <a:rPr lang="de-DE" sz="1400" dirty="0" err="1"/>
                        <a:t>from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807850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P24 </a:t>
                      </a:r>
                      <a:r>
                        <a:rPr lang="de-DE" sz="1400" dirty="0" err="1"/>
                        <a:t>transferred</a:t>
                      </a:r>
                      <a:r>
                        <a:rPr lang="de-DE" sz="1400" dirty="0"/>
                        <a:t> title </a:t>
                      </a:r>
                      <a:r>
                        <a:rPr lang="de-DE" sz="1400" dirty="0" err="1"/>
                        <a:t>of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317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98625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P46 </a:t>
                      </a:r>
                      <a:r>
                        <a:rPr lang="de-DE" sz="1400" dirty="0" err="1"/>
                        <a:t>is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composed</a:t>
                      </a:r>
                      <a:r>
                        <a:rPr lang="de-DE" sz="1400" dirty="0"/>
                        <a:t> </a:t>
                      </a:r>
                      <a:r>
                        <a:rPr lang="de-DE" sz="1400" dirty="0" err="1"/>
                        <a:t>of</a:t>
                      </a:r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283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918749"/>
                  </a:ext>
                </a:extLst>
              </a:tr>
              <a:tr h="337039"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738626"/>
                  </a:ext>
                </a:extLst>
              </a:tr>
            </a:tbl>
          </a:graphicData>
        </a:graphic>
      </p:graphicFrame>
      <p:sp>
        <p:nvSpPr>
          <p:cNvPr id="13964" name="Textfeld 13963">
            <a:extLst>
              <a:ext uri="{FF2B5EF4-FFF2-40B4-BE49-F238E27FC236}">
                <a16:creationId xmlns:a16="http://schemas.microsoft.com/office/drawing/2014/main" id="{F5D76F90-8215-4CE5-9953-B792A46DCE3B}"/>
              </a:ext>
            </a:extLst>
          </p:cNvPr>
          <p:cNvSpPr txBox="1"/>
          <p:nvPr/>
        </p:nvSpPr>
        <p:spPr>
          <a:xfrm>
            <a:off x="8524181" y="625366"/>
            <a:ext cx="3615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3598 Instanzen von 38 Konzepte</a:t>
            </a:r>
          </a:p>
          <a:p>
            <a:r>
              <a:rPr lang="de-DE" dirty="0"/>
              <a:t>(konsolidiert von 4892 Instanzen)</a:t>
            </a:r>
          </a:p>
        </p:txBody>
      </p:sp>
      <p:sp>
        <p:nvSpPr>
          <p:cNvPr id="13965" name="Textfeld 13964">
            <a:extLst>
              <a:ext uri="{FF2B5EF4-FFF2-40B4-BE49-F238E27FC236}">
                <a16:creationId xmlns:a16="http://schemas.microsoft.com/office/drawing/2014/main" id="{296C621C-3338-47C9-A280-8CA29C70876A}"/>
              </a:ext>
            </a:extLst>
          </p:cNvPr>
          <p:cNvSpPr txBox="1"/>
          <p:nvPr/>
        </p:nvSpPr>
        <p:spPr>
          <a:xfrm>
            <a:off x="7400188" y="6488668"/>
            <a:ext cx="346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5446 Instanzen von 66 Konzepte</a:t>
            </a:r>
          </a:p>
        </p:txBody>
      </p:sp>
    </p:spTree>
    <p:extLst>
      <p:ext uri="{BB962C8B-B14F-4D97-AF65-F5344CB8AC3E}">
        <p14:creationId xmlns:p14="http://schemas.microsoft.com/office/powerpoint/2010/main" val="167713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52" grpId="0" animBg="1"/>
      <p:bldP spid="13953" grpId="0" animBg="1"/>
      <p:bldP spid="13954" grpId="0" animBg="1"/>
      <p:bldP spid="13955" grpId="0" animBg="1"/>
      <p:bldP spid="13956" grpId="0" animBg="1"/>
      <p:bldP spid="13957" grpId="0"/>
      <p:bldP spid="13958" grpId="0"/>
      <p:bldP spid="13959" grpId="0"/>
      <p:bldP spid="13960" grpId="0"/>
      <p:bldP spid="139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5FE08DB-BFA5-490A-8DC4-045F70880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Was ist nicht passiert?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56E6C0A-CB85-4282-A3A3-CF83DEEE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Händische Annotation ist zeitaufwendig </a:t>
            </a:r>
            <a:r>
              <a:rPr lang="de-DE" dirty="0">
                <a:sym typeface="Wingdings" panose="05000000000000000000" pitchFamily="2" charset="2"/>
              </a:rPr>
              <a:t> Verzug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</a:t>
            </a:r>
          </a:p>
          <a:p>
            <a:r>
              <a:rPr lang="de-DE" dirty="0">
                <a:sym typeface="Wingdings" panose="05000000000000000000" pitchFamily="2" charset="2"/>
              </a:rPr>
              <a:t>Webseiten auf Servern von öffentlichen Institutionen einzurichten ist zeitaufwendig  Unklar ob es bis Ende des Projektes überhaupt klappt 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6922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/>
          <a:lstStyle/>
          <a:p>
            <a:r>
              <a:rPr lang="de-DE" dirty="0"/>
              <a:t>Persönliche Erfahrungen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604CE2-E367-4114-B629-A8337AFCF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/>
          <a:lstStyle/>
          <a:p>
            <a:r>
              <a:rPr lang="de-DE" dirty="0"/>
              <a:t>Was Funktioniert Gut?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Team schenkt Vertrauen</a:t>
            </a:r>
          </a:p>
          <a:p>
            <a:r>
              <a:rPr lang="de-DE" dirty="0"/>
              <a:t>Meine Arbeit wird wertgeschätzt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B405AB7-2C1B-47D1-91A5-379100C5B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/>
          <a:lstStyle/>
          <a:p>
            <a:r>
              <a:rPr lang="de-DE" dirty="0"/>
              <a:t>Was Funktioniert nicht so gut?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18F57A-0075-4452-8DE6-2CD212541C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923278"/>
          </a:xfrm>
        </p:spPr>
        <p:txBody>
          <a:bodyPr>
            <a:normAutofit fontScale="92500" lnSpcReduction="10000"/>
          </a:bodyPr>
          <a:lstStyle/>
          <a:p>
            <a:r>
              <a:rPr lang="de-DE" dirty="0"/>
              <a:t>Viel Kommunikationsarbeit (Meetings) die selten eine Bereicherung für die technische Arbeit ist</a:t>
            </a:r>
          </a:p>
          <a:p>
            <a:r>
              <a:rPr lang="de-DE" dirty="0"/>
              <a:t>Einbettung in Infrastruktur des Museums organisatorisch aufwendiger als gedacht</a:t>
            </a:r>
            <a:br>
              <a:rPr lang="de-DE" dirty="0"/>
            </a:br>
            <a:r>
              <a:rPr lang="de-DE" dirty="0">
                <a:sym typeface="Wingdings" panose="05000000000000000000" pitchFamily="2" charset="2"/>
              </a:rPr>
              <a:t> Naturkundemuseum ist nicht darauf vorbereitet, projektfinanzierte Webseiten zu unterhalten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35252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Das 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Inflow and outflow of objects in the collections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Acquisitions of publications in the library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en-US" dirty="0"/>
              <a:t>Acquisitions of instruments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/>
          <a:lstStyle/>
          <a:p>
            <a:r>
              <a:rPr lang="de-DE" dirty="0"/>
              <a:t>Publications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Topics addressed in the annual reports</a:t>
            </a:r>
            <a:endParaRPr lang="de-DE" sz="29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Development of the museum infrastructure, spatial arrangements, scientific evaluation and curation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">
      <a:majorFont>
        <a:latin typeface="Source Serif 4"/>
        <a:ea typeface=""/>
        <a:cs typeface=""/>
      </a:majorFont>
      <a:minorFont>
        <a:latin typeface="Source Serif 4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1869</Words>
  <Application>Microsoft Office PowerPoint</Application>
  <PresentationFormat>Breitbild</PresentationFormat>
  <Paragraphs>605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6" baseType="lpstr">
      <vt:lpstr>Arial</vt:lpstr>
      <vt:lpstr>Source Sans Pro</vt:lpstr>
      <vt:lpstr>Source Serif 4</vt:lpstr>
      <vt:lpstr>Wingdings</vt:lpstr>
      <vt:lpstr>Atlas</vt:lpstr>
      <vt:lpstr>Provenance research under the spotlight</vt:lpstr>
      <vt:lpstr>PowerPoint-Präsentation</vt:lpstr>
      <vt:lpstr>Annual Reports 1887–1915 and 1928–1938</vt:lpstr>
      <vt:lpstr>Das Naturkundemuseum in the Chronicles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Topics addressed in the annual reports</vt:lpstr>
      <vt:lpstr>Share of words per topic</vt:lpstr>
      <vt:lpstr>Data model requirements</vt:lpstr>
      <vt:lpstr>Knowledge graph</vt:lpstr>
      <vt:lpstr>CIDOC CRM</vt:lpstr>
      <vt:lpstr>CIDOC CRM 7.1.1 Hierarchy I</vt:lpstr>
      <vt:lpstr>CIDOC CRM 7.1.1 Hierarchy II</vt:lpstr>
      <vt:lpstr>Produkt</vt:lpstr>
      <vt:lpstr>Status</vt:lpstr>
      <vt:lpstr>Virtual Entities</vt:lpstr>
      <vt:lpstr>Urspr. Roadmap</vt:lpstr>
      <vt:lpstr>Auf dem Weg zum Datenmodell</vt:lpstr>
      <vt:lpstr>Status seit Mitte Dezember</vt:lpstr>
      <vt:lpstr>Datenmodellierung mit CIDOC CRM</vt:lpstr>
      <vt:lpstr>Automatisierte Darstellung von semantischen Subgraphen</vt:lpstr>
      <vt:lpstr>Automatisierte Darstellung von semantischen Subgraphen</vt:lpstr>
      <vt:lpstr>Zahlen</vt:lpstr>
      <vt:lpstr>Was ist nicht passiert?</vt:lpstr>
      <vt:lpstr>Persönliche Erfahrungen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Aron Marquart</dc:creator>
  <cp:lastModifiedBy>Aron Marquart</cp:lastModifiedBy>
  <cp:revision>58</cp:revision>
  <dcterms:created xsi:type="dcterms:W3CDTF">2021-12-12T13:13:26Z</dcterms:created>
  <dcterms:modified xsi:type="dcterms:W3CDTF">2022-03-17T01:18:14Z</dcterms:modified>
</cp:coreProperties>
</file>